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/>
    <p:restoredTop sz="94663"/>
  </p:normalViewPr>
  <p:slideViewPr>
    <p:cSldViewPr snapToGrid="0" snapToObjects="1">
      <p:cViewPr varScale="1">
        <p:scale>
          <a:sx n="112" d="100"/>
          <a:sy n="112" d="100"/>
        </p:scale>
        <p:origin x="4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1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8" name="Google Shape;168;p11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9" name="Google Shape;169;p1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2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13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86" name="Google Shape;186;p13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4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5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6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7" name="Google Shape;207;p16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08" name="Google Shape;208;p16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9" name="Google Shape;209;p16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0" name="Google Shape;210;p16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1" name="Google Shape;211;p16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2" name="Google Shape;212;p16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3" name="Google Shape;213;p16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4" name="Google Shape;214;p16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1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1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7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 rot="5400000">
            <a:off x="2424905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3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3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61" name="Google Shape;61;p3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7" name="Google Shape;67;p3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3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0" name="Google Shape;70;p3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1" name="Google Shape;71;p3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3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6" name="Google Shape;76;p3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9" name="Google Shape;79;p3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3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3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3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8" name="Google Shape;88;p3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2" name="Google Shape;92;p3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3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5" name="Google Shape;95;p3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3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3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0" name="Google Shape;100;p3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8" name="Google Shape;108;p3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9" name="Google Shape;109;p3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3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4" name="Google Shape;114;p3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3B95D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3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6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9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9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0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B3FF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2" name="Google Shape;162;p1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8" name="Google Shape;8;p1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3" name="Google Shape;13;p1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5" name="Google Shape;15;p1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6" name="Google Shape;16;p1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1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0" name="Google Shape;20;p1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1" name="Google Shape;21;p1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2" name="Google Shape;22;p1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4" name="Google Shape;24;p1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1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1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1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9" name="Google Shape;29;p1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2" name="Google Shape;32;p1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1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3B95DE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1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37" name="Google Shape;37;p1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8" name="Google Shape;38;p1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1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1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1" name="Google Shape;41;p1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1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3" name="Google Shape;43;p1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82FFFF">
                      <a:alpha val="80000"/>
                    </a:srgbClr>
                  </a:gs>
                  <a:gs pos="100000">
                    <a:srgbClr val="3B95DE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" name="Google Shape;47;p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49" name="Google Shape;49;p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0" name="Google Shape;50;p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1" name="Google Shape;51;p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Kt7iMryAyB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mGYPdGCxKGA&amp;t=2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b3lBzPZMxQ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ijEfmJLV5P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P9nYVlncqh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>
            <a:spLocks noGrp="1"/>
          </p:cNvSpPr>
          <p:nvPr>
            <p:ph type="title"/>
          </p:nvPr>
        </p:nvSpPr>
        <p:spPr>
          <a:xfrm>
            <a:off x="1726030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        </a:t>
            </a:r>
            <a:r>
              <a:rPr lang="en-US" sz="4400"/>
              <a:t>SHORT   FORM   CONTENT </a:t>
            </a:r>
            <a:endParaRPr/>
          </a:p>
        </p:txBody>
      </p:sp>
      <p:pic>
        <p:nvPicPr>
          <p:cNvPr id="235" name="Google Shape;235;p19" descr="A person sitting at a desk with a computer&#10;&#10;Description automatically generated with low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08485" y="1195051"/>
            <a:ext cx="7140864" cy="535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endParaRPr/>
          </a:p>
        </p:txBody>
      </p:sp>
      <p:pic>
        <p:nvPicPr>
          <p:cNvPr id="293" name="Google Shape;293;p28" descr="Text, let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24828" y="232475"/>
            <a:ext cx="10136459" cy="6407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9"/>
          <p:cNvSpPr txBox="1">
            <a:spLocks noGrp="1"/>
          </p:cNvSpPr>
          <p:nvPr>
            <p:ph type="title"/>
          </p:nvPr>
        </p:nvSpPr>
        <p:spPr>
          <a:xfrm>
            <a:off x="2393437" y="-155205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SHORT FORM CONTENT PROCESS </a:t>
            </a:r>
            <a:endParaRPr/>
          </a:p>
        </p:txBody>
      </p:sp>
      <p:pic>
        <p:nvPicPr>
          <p:cNvPr id="299" name="Google Shape;299;p29" descr="How To: Short Form Video - Episode 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76871" y="956603"/>
            <a:ext cx="9145763" cy="516692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9"/>
          <p:cNvSpPr txBox="1"/>
          <p:nvPr/>
        </p:nvSpPr>
        <p:spPr>
          <a:xfrm>
            <a:off x="4937760" y="6302326"/>
            <a:ext cx="4417255" cy="37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Or following this link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0"/>
          <p:cNvSpPr txBox="1">
            <a:spLocks noGrp="1"/>
          </p:cNvSpPr>
          <p:nvPr>
            <p:ph type="title"/>
          </p:nvPr>
        </p:nvSpPr>
        <p:spPr>
          <a:xfrm>
            <a:off x="3209363" y="-225544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SHORT FORM TRANSITIONS </a:t>
            </a:r>
            <a:endParaRPr/>
          </a:p>
        </p:txBody>
      </p:sp>
      <p:pic>
        <p:nvPicPr>
          <p:cNvPr id="306" name="Google Shape;306;p30" descr="How To: Short Form Video with @ohjimmyfilms | Episode 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57796" y="928433"/>
            <a:ext cx="8852297" cy="5001133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30"/>
          <p:cNvSpPr txBox="1"/>
          <p:nvPr/>
        </p:nvSpPr>
        <p:spPr>
          <a:xfrm>
            <a:off x="5078437" y="6119446"/>
            <a:ext cx="56130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Or follow this link 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1"/>
          <p:cNvSpPr txBox="1">
            <a:spLocks noGrp="1"/>
          </p:cNvSpPr>
          <p:nvPr>
            <p:ph type="title"/>
          </p:nvPr>
        </p:nvSpPr>
        <p:spPr>
          <a:xfrm>
            <a:off x="3490717" y="-169272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SHORT FORM   SOUND </a:t>
            </a:r>
            <a:endParaRPr/>
          </a:p>
        </p:txBody>
      </p:sp>
      <p:pic>
        <p:nvPicPr>
          <p:cNvPr id="313" name="Google Shape;313;p31" descr="How To: Short Form Video with @ohjimmyfilms | Episode 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482120" y="822374"/>
            <a:ext cx="9227760" cy="521325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1"/>
          <p:cNvSpPr txBox="1"/>
          <p:nvPr/>
        </p:nvSpPr>
        <p:spPr>
          <a:xfrm>
            <a:off x="4628270" y="6260123"/>
            <a:ext cx="4403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Or follow this link 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"/>
          <p:cNvSpPr txBox="1">
            <a:spLocks noGrp="1"/>
          </p:cNvSpPr>
          <p:nvPr>
            <p:ph type="title"/>
          </p:nvPr>
        </p:nvSpPr>
        <p:spPr>
          <a:xfrm>
            <a:off x="3209364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SHORT FORM NARRATIVE EXAMPLE </a:t>
            </a:r>
            <a:endParaRPr/>
          </a:p>
        </p:txBody>
      </p:sp>
      <p:pic>
        <p:nvPicPr>
          <p:cNvPr id="320" name="Google Shape;320;p32" descr="Sci-Fi Short Film “The Black Hole&quot; | DUST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83908" y="1041009"/>
            <a:ext cx="8408116" cy="475019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2"/>
          <p:cNvSpPr txBox="1"/>
          <p:nvPr/>
        </p:nvSpPr>
        <p:spPr>
          <a:xfrm>
            <a:off x="5648421" y="6017577"/>
            <a:ext cx="4614203" cy="37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Or follow this link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3"/>
          <p:cNvSpPr txBox="1">
            <a:spLocks noGrp="1"/>
          </p:cNvSpPr>
          <p:nvPr>
            <p:ph type="title"/>
          </p:nvPr>
        </p:nvSpPr>
        <p:spPr>
          <a:xfrm>
            <a:off x="1141414" y="-169273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                   PRODUCTION EXERCISE </a:t>
            </a:r>
            <a:endParaRPr/>
          </a:p>
        </p:txBody>
      </p:sp>
      <p:pic>
        <p:nvPicPr>
          <p:cNvPr id="327" name="Google Shape;327;p33" descr="Text, let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0388" y="942535"/>
            <a:ext cx="9206313" cy="5598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4"/>
          <p:cNvSpPr txBox="1">
            <a:spLocks noGrp="1"/>
          </p:cNvSpPr>
          <p:nvPr>
            <p:ph type="title"/>
          </p:nvPr>
        </p:nvSpPr>
        <p:spPr>
          <a:xfrm>
            <a:off x="2607607" y="-48889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POST PRODUCTION PLANNING </a:t>
            </a:r>
            <a:endParaRPr/>
          </a:p>
        </p:txBody>
      </p:sp>
      <p:sp>
        <p:nvSpPr>
          <p:cNvPr id="333" name="Google Shape;333;p34"/>
          <p:cNvSpPr txBox="1">
            <a:spLocks noGrp="1"/>
          </p:cNvSpPr>
          <p:nvPr>
            <p:ph type="body" idx="1"/>
          </p:nvPr>
        </p:nvSpPr>
        <p:spPr>
          <a:xfrm>
            <a:off x="1143000" y="1429681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Use the digital workbook in Google classroom to plan your production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Create a story board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Location list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</a:pPr>
            <a:r>
              <a:rPr lang="en-US"/>
              <a:t>Script </a:t>
            </a:r>
            <a:endParaRPr/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/>
          </a:p>
          <a:p>
            <a:pPr marL="228600" lvl="0" indent="-38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/>
          </a:p>
        </p:txBody>
      </p:sp>
      <p:pic>
        <p:nvPicPr>
          <p:cNvPr id="242" name="Google Shape;242;p20" descr="A picture containing text, indoor, electronics, screensho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310" y="461074"/>
            <a:ext cx="11845380" cy="593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3689741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SHORT FORM CONTENT</a:t>
            </a:r>
            <a:endParaRPr/>
          </a:p>
        </p:txBody>
      </p:sp>
      <p:pic>
        <p:nvPicPr>
          <p:cNvPr id="248" name="Google Shape;248;p21" descr="Text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6627" y="1478570"/>
            <a:ext cx="11158746" cy="469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2"/>
          <p:cNvSpPr txBox="1">
            <a:spLocks noGrp="1"/>
          </p:cNvSpPr>
          <p:nvPr>
            <p:ph type="title"/>
          </p:nvPr>
        </p:nvSpPr>
        <p:spPr>
          <a:xfrm>
            <a:off x="3734711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FOCUS QUESTION</a:t>
            </a:r>
            <a:endParaRPr/>
          </a:p>
        </p:txBody>
      </p:sp>
      <p:pic>
        <p:nvPicPr>
          <p:cNvPr id="254" name="Google Shape;254;p22" descr="Text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19659" y="1791916"/>
            <a:ext cx="10372725" cy="25074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3"/>
          <p:cNvSpPr txBox="1">
            <a:spLocks noGrp="1"/>
          </p:cNvSpPr>
          <p:nvPr>
            <p:ph type="title"/>
          </p:nvPr>
        </p:nvSpPr>
        <p:spPr>
          <a:xfrm>
            <a:off x="2954448" y="327514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TOP 15 YOUTUBE CHANNELS,</a:t>
            </a:r>
            <a:br>
              <a:rPr lang="en-US"/>
            </a:br>
            <a:endParaRPr/>
          </a:p>
        </p:txBody>
      </p:sp>
      <p:pic>
        <p:nvPicPr>
          <p:cNvPr id="260" name="Google Shape;260;p23" descr="Top 15 YouTube Channels, But MrBeast Wins! (+Future) [2006-2024]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39340" y="1277007"/>
            <a:ext cx="9298964" cy="5253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"/>
          <p:cNvSpPr txBox="1">
            <a:spLocks noGrp="1"/>
          </p:cNvSpPr>
          <p:nvPr>
            <p:ph type="title"/>
          </p:nvPr>
        </p:nvSpPr>
        <p:spPr>
          <a:xfrm>
            <a:off x="3265635" y="0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/>
              <a:t>SHORT FORM CONTENT </a:t>
            </a:r>
            <a:endParaRPr/>
          </a:p>
        </p:txBody>
      </p:sp>
      <p:pic>
        <p:nvPicPr>
          <p:cNvPr id="266" name="Google Shape;266;p24" descr="Short Form Video Content | How To Get Started!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33566" y="1055933"/>
            <a:ext cx="8912914" cy="5035378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4"/>
          <p:cNvSpPr txBox="1"/>
          <p:nvPr/>
        </p:nvSpPr>
        <p:spPr>
          <a:xfrm>
            <a:off x="5005754" y="6239804"/>
            <a:ext cx="46728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Or following this link </a:t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endParaRPr/>
          </a:p>
        </p:txBody>
      </p:sp>
      <p:sp>
        <p:nvSpPr>
          <p:cNvPr id="273" name="Google Shape;273;p25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/>
          </a:p>
        </p:txBody>
      </p:sp>
      <p:pic>
        <p:nvPicPr>
          <p:cNvPr id="274" name="Google Shape;274;p25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623" y="77120"/>
            <a:ext cx="10884628" cy="6703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81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endParaRPr/>
          </a:p>
        </p:txBody>
      </p:sp>
      <p:pic>
        <p:nvPicPr>
          <p:cNvPr id="281" name="Google Shape;281;p26" descr="Graphical user interface, text, applicati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796" y="278970"/>
            <a:ext cx="11327552" cy="63974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endParaRPr/>
          </a:p>
        </p:txBody>
      </p:sp>
      <p:pic>
        <p:nvPicPr>
          <p:cNvPr id="287" name="Google Shape;287;p27" descr="Text, letter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46110" y="209862"/>
            <a:ext cx="10401301" cy="6723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rcuit">
  <a:themeElements>
    <a:clrScheme name="Circuit">
      <a:dk1>
        <a:srgbClr val="000000"/>
      </a:dk1>
      <a:lt1>
        <a:srgbClr val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</Words>
  <Application>Microsoft Macintosh PowerPoint</Application>
  <PresentationFormat>Widescreen</PresentationFormat>
  <Paragraphs>20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Twentieth Century</vt:lpstr>
      <vt:lpstr>Arial</vt:lpstr>
      <vt:lpstr>Circuit</vt:lpstr>
      <vt:lpstr>        SHORT   FORM   CONTENT </vt:lpstr>
      <vt:lpstr>PowerPoint Presentation</vt:lpstr>
      <vt:lpstr>SHORT FORM CONTENT</vt:lpstr>
      <vt:lpstr>FOCUS QUESTION</vt:lpstr>
      <vt:lpstr>TOP 15 YOUTUBE CHANNELS, </vt:lpstr>
      <vt:lpstr>SHORT FORM CONTENT </vt:lpstr>
      <vt:lpstr>PowerPoint Presentation</vt:lpstr>
      <vt:lpstr>PowerPoint Presentation</vt:lpstr>
      <vt:lpstr>PowerPoint Presentation</vt:lpstr>
      <vt:lpstr>PowerPoint Presentation</vt:lpstr>
      <vt:lpstr>SHORT FORM CONTENT PROCESS </vt:lpstr>
      <vt:lpstr>SHORT FORM TRANSITIONS </vt:lpstr>
      <vt:lpstr>SHORT FORM   SOUND </vt:lpstr>
      <vt:lpstr>SHORT FORM NARRATIVE EXAMPLE </vt:lpstr>
      <vt:lpstr>                   PRODUCTION EXERCISE </vt:lpstr>
      <vt:lpstr>POST PRODUCTION PLANNING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SHORT   FORM   CONTENT </dc:title>
  <cp:lastModifiedBy>Microsoft Office User</cp:lastModifiedBy>
  <cp:revision>1</cp:revision>
  <dcterms:modified xsi:type="dcterms:W3CDTF">2022-03-30T21:46:19Z</dcterms:modified>
</cp:coreProperties>
</file>