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2"/>
    <p:restoredTop sz="94663"/>
  </p:normalViewPr>
  <p:slideViewPr>
    <p:cSldViewPr snapToGrid="0">
      <p:cViewPr varScale="1">
        <p:scale>
          <a:sx n="150" d="100"/>
          <a:sy n="150" d="100"/>
        </p:scale>
        <p:origin x="344"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CA" sz="1400" b="0" i="0" u="none" strike="noStrike" cap="none">
                <a:solidFill>
                  <a:srgbClr val="FFFFFF"/>
                </a:solidFill>
                <a:latin typeface="Times New Roman"/>
                <a:ea typeface="Times New Roman"/>
                <a:cs typeface="Times New Roman"/>
                <a:sym typeface="Times New Roman"/>
              </a:rPr>
              <a:t>10</a:t>
            </a:fld>
            <a:endParaRPr sz="1400" b="0" i="0" u="none" strike="noStrike" cap="none">
              <a:solidFill>
                <a:srgbClr val="FFFFFF"/>
              </a:solidFill>
              <a:latin typeface="Times New Roman"/>
              <a:ea typeface="Times New Roman"/>
              <a:cs typeface="Times New Roman"/>
              <a:sym typeface="Times New Roman"/>
            </a:endParaRPr>
          </a:p>
        </p:txBody>
      </p:sp>
      <p:sp>
        <p:nvSpPr>
          <p:cNvPr id="155" name="Google Shape;155;p10:notes"/>
          <p:cNvSpPr>
            <a:spLocks noGrp="1" noRot="1" noChangeAspect="1"/>
          </p:cNvSpPr>
          <p:nvPr>
            <p:ph type="sldImg" idx="2"/>
          </p:nvPr>
        </p:nvSpPr>
        <p:spPr>
          <a:xfrm>
            <a:off x="379413" y="695325"/>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6" name="Google Shape;15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SzPts val="1400"/>
              <a:buNone/>
            </a:pPr>
            <a:endParaRPr>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CA" sz="1400" b="0" i="0" u="none" strike="noStrike" cap="none">
                <a:solidFill>
                  <a:srgbClr val="FFFFFF"/>
                </a:solidFill>
                <a:latin typeface="Times New Roman"/>
                <a:ea typeface="Times New Roman"/>
                <a:cs typeface="Times New Roman"/>
                <a:sym typeface="Times New Roman"/>
              </a:rPr>
              <a:t>11</a:t>
            </a:fld>
            <a:endParaRPr sz="1400" b="0" i="0" u="none" strike="noStrike" cap="none">
              <a:solidFill>
                <a:srgbClr val="FFFFFF"/>
              </a:solidFill>
              <a:latin typeface="Times New Roman"/>
              <a:ea typeface="Times New Roman"/>
              <a:cs typeface="Times New Roman"/>
              <a:sym typeface="Times New Roman"/>
            </a:endParaRPr>
          </a:p>
        </p:txBody>
      </p:sp>
      <p:sp>
        <p:nvSpPr>
          <p:cNvPr id="163" name="Google Shape;163;p11:notes"/>
          <p:cNvSpPr>
            <a:spLocks noGrp="1" noRot="1" noChangeAspect="1"/>
          </p:cNvSpPr>
          <p:nvPr>
            <p:ph type="sldImg" idx="2"/>
          </p:nvPr>
        </p:nvSpPr>
        <p:spPr>
          <a:xfrm>
            <a:off x="379413" y="695325"/>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64" name="Google Shape;16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SzPts val="1400"/>
              <a:buNone/>
            </a:pPr>
            <a:endParaRPr>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1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1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1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1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2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2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p2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2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2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2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2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2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2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2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p3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3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3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3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p3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2" name="Google Shape;332;p3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3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p3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 name="Google Shape;350;p3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p3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4" name="Google Shape;364;p4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4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CA" sz="1400" b="0" i="0" u="none" strike="noStrike" cap="none">
                <a:solidFill>
                  <a:srgbClr val="FFFFFF"/>
                </a:solidFill>
                <a:latin typeface="Times New Roman"/>
                <a:ea typeface="Times New Roman"/>
                <a:cs typeface="Times New Roman"/>
                <a:sym typeface="Times New Roman"/>
              </a:rPr>
              <a:t>8</a:t>
            </a:fld>
            <a:endParaRPr sz="1400" b="0" i="0" u="none" strike="noStrike" cap="none">
              <a:solidFill>
                <a:srgbClr val="FFFFFF"/>
              </a:solidFill>
              <a:latin typeface="Times New Roman"/>
              <a:ea typeface="Times New Roman"/>
              <a:cs typeface="Times New Roman"/>
              <a:sym typeface="Times New Roman"/>
            </a:endParaRPr>
          </a:p>
        </p:txBody>
      </p:sp>
      <p:sp>
        <p:nvSpPr>
          <p:cNvPr id="139" name="Google Shape;139;p8:notes"/>
          <p:cNvSpPr>
            <a:spLocks noGrp="1" noRot="1" noChangeAspect="1"/>
          </p:cNvSpPr>
          <p:nvPr>
            <p:ph type="sldImg" idx="2"/>
          </p:nvPr>
        </p:nvSpPr>
        <p:spPr>
          <a:xfrm>
            <a:off x="379413" y="695325"/>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40" name="Google Shape;14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SzPts val="1400"/>
              <a:buNone/>
            </a:pPr>
            <a:endParaRPr>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CA" sz="1400" b="0" i="0" u="none" strike="noStrike" cap="none">
                <a:solidFill>
                  <a:srgbClr val="FFFFFF"/>
                </a:solidFill>
                <a:latin typeface="Times New Roman"/>
                <a:ea typeface="Times New Roman"/>
                <a:cs typeface="Times New Roman"/>
                <a:sym typeface="Times New Roman"/>
              </a:rPr>
              <a:t>9</a:t>
            </a:fld>
            <a:endParaRPr sz="1400" b="0" i="0" u="none" strike="noStrike" cap="none">
              <a:solidFill>
                <a:srgbClr val="FFFFFF"/>
              </a:solidFill>
              <a:latin typeface="Times New Roman"/>
              <a:ea typeface="Times New Roman"/>
              <a:cs typeface="Times New Roman"/>
              <a:sym typeface="Times New Roman"/>
            </a:endParaRPr>
          </a:p>
        </p:txBody>
      </p:sp>
      <p:sp>
        <p:nvSpPr>
          <p:cNvPr id="147" name="Google Shape;147;p9:notes"/>
          <p:cNvSpPr>
            <a:spLocks noGrp="1" noRot="1" noChangeAspect="1"/>
          </p:cNvSpPr>
          <p:nvPr>
            <p:ph type="sldImg" idx="2"/>
          </p:nvPr>
        </p:nvSpPr>
        <p:spPr>
          <a:xfrm>
            <a:off x="379413" y="695325"/>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48" name="Google Shape;14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SzPts val="1400"/>
              <a:buNone/>
            </a:pPr>
            <a:endParaRPr>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chemeClr val="lt1"/>
              </a:buClr>
              <a:buSzPts val="3200"/>
              <a:buNone/>
              <a:defRPr>
                <a:solidFill>
                  <a:schemeClr val="lt1"/>
                </a:solidFill>
              </a:defRPr>
            </a:lvl1pPr>
            <a:lvl2pPr lvl="1" algn="ctr">
              <a:spcBef>
                <a:spcPts val="560"/>
              </a:spcBef>
              <a:spcAft>
                <a:spcPts val="0"/>
              </a:spcAft>
              <a:buClr>
                <a:schemeClr val="lt1"/>
              </a:buClr>
              <a:buSzPts val="2800"/>
              <a:buNone/>
              <a:defRPr>
                <a:solidFill>
                  <a:schemeClr val="lt1"/>
                </a:solidFill>
              </a:defRPr>
            </a:lvl2pPr>
            <a:lvl3pPr lvl="2" algn="ctr">
              <a:spcBef>
                <a:spcPts val="480"/>
              </a:spcBef>
              <a:spcAft>
                <a:spcPts val="0"/>
              </a:spcAft>
              <a:buClr>
                <a:schemeClr val="lt1"/>
              </a:buClr>
              <a:buSzPts val="2400"/>
              <a:buNone/>
              <a:defRPr>
                <a:solidFill>
                  <a:schemeClr val="lt1"/>
                </a:solidFill>
              </a:defRPr>
            </a:lvl3pPr>
            <a:lvl4pPr lvl="3" algn="ctr">
              <a:spcBef>
                <a:spcPts val="400"/>
              </a:spcBef>
              <a:spcAft>
                <a:spcPts val="0"/>
              </a:spcAft>
              <a:buClr>
                <a:schemeClr val="lt1"/>
              </a:buClr>
              <a:buSzPts val="2000"/>
              <a:buNone/>
              <a:defRPr>
                <a:solidFill>
                  <a:schemeClr val="lt1"/>
                </a:solidFill>
              </a:defRPr>
            </a:lvl4pPr>
            <a:lvl5pPr lvl="4" algn="ctr">
              <a:spcBef>
                <a:spcPts val="400"/>
              </a:spcBef>
              <a:spcAft>
                <a:spcPts val="0"/>
              </a:spcAft>
              <a:buClr>
                <a:schemeClr val="lt1"/>
              </a:buClr>
              <a:buSzPts val="2000"/>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a:endParaRPr/>
          </a:p>
        </p:txBody>
      </p:sp>
      <p:sp>
        <p:nvSpPr>
          <p:cNvPr id="14" name="Google Shape;14;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2"/>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lt1"/>
              </a:buClr>
              <a:buSzPts val="3200"/>
              <a:buChar char="•"/>
              <a:defRPr sz="3200"/>
            </a:lvl1pPr>
            <a:lvl2pPr marL="914400" lvl="1" indent="-406400" algn="l">
              <a:spcBef>
                <a:spcPts val="560"/>
              </a:spcBef>
              <a:spcAft>
                <a:spcPts val="0"/>
              </a:spcAft>
              <a:buClr>
                <a:schemeClr val="lt1"/>
              </a:buClr>
              <a:buSzPts val="2800"/>
              <a:buChar char="–"/>
              <a:defRPr sz="2800"/>
            </a:lvl2pPr>
            <a:lvl3pPr marL="1371600" lvl="2" indent="-381000" algn="l">
              <a:spcBef>
                <a:spcPts val="480"/>
              </a:spcBef>
              <a:spcAft>
                <a:spcPts val="0"/>
              </a:spcAft>
              <a:buClr>
                <a:schemeClr val="lt1"/>
              </a:buClr>
              <a:buSzPts val="2400"/>
              <a:buChar char="•"/>
              <a:defRPr sz="2400"/>
            </a:lvl3pPr>
            <a:lvl4pPr marL="1828800" lvl="3" indent="-355600" algn="l">
              <a:spcBef>
                <a:spcPts val="400"/>
              </a:spcBef>
              <a:spcAft>
                <a:spcPts val="0"/>
              </a:spcAft>
              <a:buClr>
                <a:schemeClr val="lt1"/>
              </a:buClr>
              <a:buSzPts val="2000"/>
              <a:buChar char="–"/>
              <a:defRPr sz="2000"/>
            </a:lvl4pPr>
            <a:lvl5pPr marL="2286000" lvl="4" indent="-355600" algn="l">
              <a:spcBef>
                <a:spcPts val="400"/>
              </a:spcBef>
              <a:spcAft>
                <a:spcPts val="0"/>
              </a:spcAft>
              <a:buClr>
                <a:schemeClr val="lt1"/>
              </a:buClr>
              <a:buSzPts val="2000"/>
              <a:buChar char="»"/>
              <a:defRPr sz="2000"/>
            </a:lvl5pPr>
            <a:lvl6pPr marL="2743200" lvl="5" indent="-355600" algn="l">
              <a:spcBef>
                <a:spcPts val="400"/>
              </a:spcBef>
              <a:spcAft>
                <a:spcPts val="0"/>
              </a:spcAft>
              <a:buClr>
                <a:schemeClr val="lt1"/>
              </a:buClr>
              <a:buSzPts val="2000"/>
              <a:buChar char="•"/>
              <a:defRPr sz="2000"/>
            </a:lvl6pPr>
            <a:lvl7pPr marL="3200400" lvl="6" indent="-355600" algn="l">
              <a:spcBef>
                <a:spcPts val="400"/>
              </a:spcBef>
              <a:spcAft>
                <a:spcPts val="0"/>
              </a:spcAft>
              <a:buClr>
                <a:schemeClr val="lt1"/>
              </a:buClr>
              <a:buSzPts val="2000"/>
              <a:buChar char="•"/>
              <a:defRPr sz="2000"/>
            </a:lvl7pPr>
            <a:lvl8pPr marL="3657600" lvl="7" indent="-355600" algn="l">
              <a:spcBef>
                <a:spcPts val="400"/>
              </a:spcBef>
              <a:spcAft>
                <a:spcPts val="0"/>
              </a:spcAft>
              <a:buClr>
                <a:schemeClr val="lt1"/>
              </a:buClr>
              <a:buSzPts val="2000"/>
              <a:buChar char="•"/>
              <a:defRPr sz="2000"/>
            </a:lvl8pPr>
            <a:lvl9pPr marL="4114800" lvl="8" indent="-355600" algn="l">
              <a:spcBef>
                <a:spcPts val="400"/>
              </a:spcBef>
              <a:spcAft>
                <a:spcPts val="0"/>
              </a:spcAft>
              <a:buClr>
                <a:schemeClr val="lt1"/>
              </a:buClr>
              <a:buSzPts val="2000"/>
              <a:buChar char="•"/>
              <a:defRPr sz="2000"/>
            </a:lvl9pPr>
          </a:lstStyle>
          <a:p>
            <a:endParaRPr/>
          </a:p>
        </p:txBody>
      </p:sp>
      <p:sp>
        <p:nvSpPr>
          <p:cNvPr id="69" name="Google Shape;69;p12"/>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lt1"/>
              </a:buClr>
              <a:buSzPts val="1400"/>
              <a:buNone/>
              <a:defRPr sz="1400"/>
            </a:lvl1pPr>
            <a:lvl2pPr marL="914400" lvl="1" indent="-228600" algn="l">
              <a:spcBef>
                <a:spcPts val="240"/>
              </a:spcBef>
              <a:spcAft>
                <a:spcPts val="0"/>
              </a:spcAft>
              <a:buClr>
                <a:schemeClr val="lt1"/>
              </a:buClr>
              <a:buSzPts val="1200"/>
              <a:buNone/>
              <a:defRPr sz="1200"/>
            </a:lvl2pPr>
            <a:lvl3pPr marL="1371600" lvl="2" indent="-228600" algn="l">
              <a:spcBef>
                <a:spcPts val="200"/>
              </a:spcBef>
              <a:spcAft>
                <a:spcPts val="0"/>
              </a:spcAft>
              <a:buClr>
                <a:schemeClr val="lt1"/>
              </a:buClr>
              <a:buSzPts val="1000"/>
              <a:buNone/>
              <a:defRPr sz="1000"/>
            </a:lvl3pPr>
            <a:lvl4pPr marL="1828800" lvl="3" indent="-228600" algn="l">
              <a:spcBef>
                <a:spcPts val="180"/>
              </a:spcBef>
              <a:spcAft>
                <a:spcPts val="0"/>
              </a:spcAft>
              <a:buClr>
                <a:schemeClr val="lt1"/>
              </a:buClr>
              <a:buSzPts val="900"/>
              <a:buNone/>
              <a:defRPr sz="900"/>
            </a:lvl4pPr>
            <a:lvl5pPr marL="2286000" lvl="4" indent="-228600" algn="l">
              <a:spcBef>
                <a:spcPts val="180"/>
              </a:spcBef>
              <a:spcAft>
                <a:spcPts val="0"/>
              </a:spcAft>
              <a:buClr>
                <a:schemeClr val="lt1"/>
              </a:buClr>
              <a:buSzPts val="900"/>
              <a:buNone/>
              <a:defRPr sz="900"/>
            </a:lvl5pPr>
            <a:lvl6pPr marL="2743200" lvl="5" indent="-228600" algn="l">
              <a:spcBef>
                <a:spcPts val="180"/>
              </a:spcBef>
              <a:spcAft>
                <a:spcPts val="0"/>
              </a:spcAft>
              <a:buClr>
                <a:schemeClr val="lt1"/>
              </a:buClr>
              <a:buSzPts val="900"/>
              <a:buNone/>
              <a:defRPr sz="900"/>
            </a:lvl6pPr>
            <a:lvl7pPr marL="3200400" lvl="6" indent="-228600" algn="l">
              <a:spcBef>
                <a:spcPts val="180"/>
              </a:spcBef>
              <a:spcAft>
                <a:spcPts val="0"/>
              </a:spcAft>
              <a:buClr>
                <a:schemeClr val="lt1"/>
              </a:buClr>
              <a:buSzPts val="900"/>
              <a:buNone/>
              <a:defRPr sz="900"/>
            </a:lvl7pPr>
            <a:lvl8pPr marL="3657600" lvl="7" indent="-228600" algn="l">
              <a:spcBef>
                <a:spcPts val="180"/>
              </a:spcBef>
              <a:spcAft>
                <a:spcPts val="0"/>
              </a:spcAft>
              <a:buClr>
                <a:schemeClr val="lt1"/>
              </a:buClr>
              <a:buSzPts val="900"/>
              <a:buNone/>
              <a:defRPr sz="900"/>
            </a:lvl8pPr>
            <a:lvl9pPr marL="4114800" lvl="8" indent="-228600" algn="l">
              <a:spcBef>
                <a:spcPts val="180"/>
              </a:spcBef>
              <a:spcAft>
                <a:spcPts val="0"/>
              </a:spcAft>
              <a:buClr>
                <a:schemeClr val="lt1"/>
              </a:buClr>
              <a:buSzPts val="900"/>
              <a:buNone/>
              <a:defRPr sz="900"/>
            </a:lvl9pPr>
          </a:lstStyle>
          <a:p>
            <a:endParaRPr/>
          </a:p>
        </p:txBody>
      </p:sp>
      <p:sp>
        <p:nvSpPr>
          <p:cNvPr id="70" name="Google Shape;70;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13"/>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3"/>
          <p:cNvSpPr>
            <a:spLocks noGrp="1"/>
          </p:cNvSpPr>
          <p:nvPr>
            <p:ph type="pic" idx="2"/>
          </p:nvPr>
        </p:nvSpPr>
        <p:spPr>
          <a:xfrm>
            <a:off x="1792288" y="459581"/>
            <a:ext cx="5486400" cy="3086100"/>
          </a:xfrm>
          <a:prstGeom prst="rect">
            <a:avLst/>
          </a:prstGeom>
          <a:noFill/>
          <a:ln>
            <a:noFill/>
          </a:ln>
        </p:spPr>
      </p:sp>
      <p:sp>
        <p:nvSpPr>
          <p:cNvPr id="76" name="Google Shape;76;p13"/>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lt1"/>
              </a:buClr>
              <a:buSzPts val="1400"/>
              <a:buNone/>
              <a:defRPr sz="1400"/>
            </a:lvl1pPr>
            <a:lvl2pPr marL="914400" lvl="1" indent="-228600" algn="l">
              <a:spcBef>
                <a:spcPts val="240"/>
              </a:spcBef>
              <a:spcAft>
                <a:spcPts val="0"/>
              </a:spcAft>
              <a:buClr>
                <a:schemeClr val="lt1"/>
              </a:buClr>
              <a:buSzPts val="1200"/>
              <a:buNone/>
              <a:defRPr sz="1200"/>
            </a:lvl2pPr>
            <a:lvl3pPr marL="1371600" lvl="2" indent="-228600" algn="l">
              <a:spcBef>
                <a:spcPts val="200"/>
              </a:spcBef>
              <a:spcAft>
                <a:spcPts val="0"/>
              </a:spcAft>
              <a:buClr>
                <a:schemeClr val="lt1"/>
              </a:buClr>
              <a:buSzPts val="1000"/>
              <a:buNone/>
              <a:defRPr sz="1000"/>
            </a:lvl3pPr>
            <a:lvl4pPr marL="1828800" lvl="3" indent="-228600" algn="l">
              <a:spcBef>
                <a:spcPts val="180"/>
              </a:spcBef>
              <a:spcAft>
                <a:spcPts val="0"/>
              </a:spcAft>
              <a:buClr>
                <a:schemeClr val="lt1"/>
              </a:buClr>
              <a:buSzPts val="900"/>
              <a:buNone/>
              <a:defRPr sz="900"/>
            </a:lvl4pPr>
            <a:lvl5pPr marL="2286000" lvl="4" indent="-228600" algn="l">
              <a:spcBef>
                <a:spcPts val="180"/>
              </a:spcBef>
              <a:spcAft>
                <a:spcPts val="0"/>
              </a:spcAft>
              <a:buClr>
                <a:schemeClr val="lt1"/>
              </a:buClr>
              <a:buSzPts val="900"/>
              <a:buNone/>
              <a:defRPr sz="900"/>
            </a:lvl5pPr>
            <a:lvl6pPr marL="2743200" lvl="5" indent="-228600" algn="l">
              <a:spcBef>
                <a:spcPts val="180"/>
              </a:spcBef>
              <a:spcAft>
                <a:spcPts val="0"/>
              </a:spcAft>
              <a:buClr>
                <a:schemeClr val="lt1"/>
              </a:buClr>
              <a:buSzPts val="900"/>
              <a:buNone/>
              <a:defRPr sz="900"/>
            </a:lvl6pPr>
            <a:lvl7pPr marL="3200400" lvl="6" indent="-228600" algn="l">
              <a:spcBef>
                <a:spcPts val="180"/>
              </a:spcBef>
              <a:spcAft>
                <a:spcPts val="0"/>
              </a:spcAft>
              <a:buClr>
                <a:schemeClr val="lt1"/>
              </a:buClr>
              <a:buSzPts val="900"/>
              <a:buNone/>
              <a:defRPr sz="900"/>
            </a:lvl7pPr>
            <a:lvl8pPr marL="3657600" lvl="7" indent="-228600" algn="l">
              <a:spcBef>
                <a:spcPts val="180"/>
              </a:spcBef>
              <a:spcAft>
                <a:spcPts val="0"/>
              </a:spcAft>
              <a:buClr>
                <a:schemeClr val="lt1"/>
              </a:buClr>
              <a:buSzPts val="900"/>
              <a:buNone/>
              <a:defRPr sz="900"/>
            </a:lvl8pPr>
            <a:lvl9pPr marL="4114800" lvl="8" indent="-228600" algn="l">
              <a:spcBef>
                <a:spcPts val="180"/>
              </a:spcBef>
              <a:spcAft>
                <a:spcPts val="0"/>
              </a:spcAft>
              <a:buClr>
                <a:schemeClr val="lt1"/>
              </a:buClr>
              <a:buSzPts val="900"/>
              <a:buNone/>
              <a:defRPr sz="900"/>
            </a:lvl9pPr>
          </a:lstStyle>
          <a:p>
            <a:endParaRPr/>
          </a:p>
        </p:txBody>
      </p:sp>
      <p:sp>
        <p:nvSpPr>
          <p:cNvPr id="77" name="Google Shape;77;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4"/>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83" name="Google Shape;83;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5"/>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89" name="Google Shape;89;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lt1"/>
              </a:buClr>
              <a:buSzPts val="3600"/>
              <a:buFont typeface="Calibri"/>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lt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spcBef>
                <a:spcPts val="0"/>
              </a:spcBef>
              <a:spcAft>
                <a:spcPts val="0"/>
              </a:spcAft>
              <a:buClr>
                <a:schemeClr val="lt1"/>
              </a:buClr>
              <a:buSzPts val="1800"/>
              <a:buChar char="●"/>
              <a:defRPr/>
            </a:lvl1pPr>
            <a:lvl2pPr marL="914400" lvl="1" indent="-317500" algn="l">
              <a:spcBef>
                <a:spcPts val="1600"/>
              </a:spcBef>
              <a:spcAft>
                <a:spcPts val="0"/>
              </a:spcAft>
              <a:buClr>
                <a:schemeClr val="lt1"/>
              </a:buClr>
              <a:buSzPts val="1400"/>
              <a:buChar char="○"/>
              <a:defRPr/>
            </a:lvl2pPr>
            <a:lvl3pPr marL="1371600" lvl="2" indent="-317500" algn="l">
              <a:spcBef>
                <a:spcPts val="1600"/>
              </a:spcBef>
              <a:spcAft>
                <a:spcPts val="0"/>
              </a:spcAft>
              <a:buClr>
                <a:schemeClr val="lt1"/>
              </a:buClr>
              <a:buSzPts val="1400"/>
              <a:buChar char="■"/>
              <a:defRPr/>
            </a:lvl3pPr>
            <a:lvl4pPr marL="1828800" lvl="3" indent="-317500" algn="l">
              <a:spcBef>
                <a:spcPts val="1600"/>
              </a:spcBef>
              <a:spcAft>
                <a:spcPts val="0"/>
              </a:spcAft>
              <a:buClr>
                <a:schemeClr val="lt1"/>
              </a:buClr>
              <a:buSzPts val="1400"/>
              <a:buChar char="●"/>
              <a:defRPr/>
            </a:lvl4pPr>
            <a:lvl5pPr marL="2286000" lvl="4" indent="-317500" algn="l">
              <a:spcBef>
                <a:spcPts val="1600"/>
              </a:spcBef>
              <a:spcAft>
                <a:spcPts val="0"/>
              </a:spcAft>
              <a:buClr>
                <a:schemeClr val="lt1"/>
              </a:buClr>
              <a:buSzPts val="1400"/>
              <a:buChar char="○"/>
              <a:defRPr/>
            </a:lvl5pPr>
            <a:lvl6pPr marL="2743200" lvl="5" indent="-317500" algn="l">
              <a:spcBef>
                <a:spcPts val="1600"/>
              </a:spcBef>
              <a:spcAft>
                <a:spcPts val="0"/>
              </a:spcAft>
              <a:buClr>
                <a:schemeClr val="lt1"/>
              </a:buClr>
              <a:buSzPts val="1400"/>
              <a:buChar char="■"/>
              <a:defRPr/>
            </a:lvl6pPr>
            <a:lvl7pPr marL="3200400" lvl="6" indent="-317500" algn="l">
              <a:spcBef>
                <a:spcPts val="1600"/>
              </a:spcBef>
              <a:spcAft>
                <a:spcPts val="0"/>
              </a:spcAft>
              <a:buClr>
                <a:schemeClr val="lt1"/>
              </a:buClr>
              <a:buSzPts val="1400"/>
              <a:buChar char="●"/>
              <a:defRPr/>
            </a:lvl7pPr>
            <a:lvl8pPr marL="3657600" lvl="7" indent="-317500" algn="l">
              <a:spcBef>
                <a:spcPts val="1600"/>
              </a:spcBef>
              <a:spcAft>
                <a:spcPts val="0"/>
              </a:spcAft>
              <a:buClr>
                <a:schemeClr val="lt1"/>
              </a:buClr>
              <a:buSzPts val="1400"/>
              <a:buChar char="○"/>
              <a:defRPr/>
            </a:lvl8pPr>
            <a:lvl9pPr marL="4114800" lvl="8" indent="-317500" algn="l">
              <a:spcBef>
                <a:spcPts val="1600"/>
              </a:spcBef>
              <a:spcAft>
                <a:spcPts val="1600"/>
              </a:spcAft>
              <a:buClr>
                <a:schemeClr val="lt1"/>
              </a:buClr>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lt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spcBef>
                <a:spcPts val="0"/>
              </a:spcBef>
              <a:spcAft>
                <a:spcPts val="0"/>
              </a:spcAft>
              <a:buClr>
                <a:schemeClr val="lt1"/>
              </a:buClr>
              <a:buSzPts val="1400"/>
              <a:buChar char="●"/>
              <a:defRPr sz="1400"/>
            </a:lvl1pPr>
            <a:lvl2pPr marL="914400" lvl="1" indent="-304800" algn="l">
              <a:spcBef>
                <a:spcPts val="1600"/>
              </a:spcBef>
              <a:spcAft>
                <a:spcPts val="0"/>
              </a:spcAft>
              <a:buClr>
                <a:schemeClr val="lt1"/>
              </a:buClr>
              <a:buSzPts val="1200"/>
              <a:buChar char="○"/>
              <a:defRPr sz="1200"/>
            </a:lvl2pPr>
            <a:lvl3pPr marL="1371600" lvl="2" indent="-304800" algn="l">
              <a:spcBef>
                <a:spcPts val="1600"/>
              </a:spcBef>
              <a:spcAft>
                <a:spcPts val="0"/>
              </a:spcAft>
              <a:buClr>
                <a:schemeClr val="lt1"/>
              </a:buClr>
              <a:buSzPts val="1200"/>
              <a:buChar char="■"/>
              <a:defRPr sz="1200"/>
            </a:lvl3pPr>
            <a:lvl4pPr marL="1828800" lvl="3" indent="-304800" algn="l">
              <a:spcBef>
                <a:spcPts val="1600"/>
              </a:spcBef>
              <a:spcAft>
                <a:spcPts val="0"/>
              </a:spcAft>
              <a:buClr>
                <a:schemeClr val="lt1"/>
              </a:buClr>
              <a:buSzPts val="1200"/>
              <a:buChar char="●"/>
              <a:defRPr sz="1200"/>
            </a:lvl4pPr>
            <a:lvl5pPr marL="2286000" lvl="4" indent="-304800" algn="l">
              <a:spcBef>
                <a:spcPts val="1600"/>
              </a:spcBef>
              <a:spcAft>
                <a:spcPts val="0"/>
              </a:spcAft>
              <a:buClr>
                <a:schemeClr val="lt1"/>
              </a:buClr>
              <a:buSzPts val="1200"/>
              <a:buChar char="○"/>
              <a:defRPr sz="1200"/>
            </a:lvl5pPr>
            <a:lvl6pPr marL="2743200" lvl="5" indent="-304800" algn="l">
              <a:spcBef>
                <a:spcPts val="1600"/>
              </a:spcBef>
              <a:spcAft>
                <a:spcPts val="0"/>
              </a:spcAft>
              <a:buClr>
                <a:schemeClr val="lt1"/>
              </a:buClr>
              <a:buSzPts val="1200"/>
              <a:buChar char="■"/>
              <a:defRPr sz="1200"/>
            </a:lvl6pPr>
            <a:lvl7pPr marL="3200400" lvl="6" indent="-304800" algn="l">
              <a:spcBef>
                <a:spcPts val="1600"/>
              </a:spcBef>
              <a:spcAft>
                <a:spcPts val="0"/>
              </a:spcAft>
              <a:buClr>
                <a:schemeClr val="lt1"/>
              </a:buClr>
              <a:buSzPts val="1200"/>
              <a:buChar char="●"/>
              <a:defRPr sz="1200"/>
            </a:lvl7pPr>
            <a:lvl8pPr marL="3657600" lvl="7" indent="-304800" algn="l">
              <a:spcBef>
                <a:spcPts val="1600"/>
              </a:spcBef>
              <a:spcAft>
                <a:spcPts val="0"/>
              </a:spcAft>
              <a:buClr>
                <a:schemeClr val="lt1"/>
              </a:buClr>
              <a:buSzPts val="1200"/>
              <a:buChar char="○"/>
              <a:defRPr sz="1200"/>
            </a:lvl8pPr>
            <a:lvl9pPr marL="4114800" lvl="8" indent="-304800" algn="l">
              <a:spcBef>
                <a:spcPts val="1600"/>
              </a:spcBef>
              <a:spcAft>
                <a:spcPts val="1600"/>
              </a:spcAft>
              <a:buClr>
                <a:schemeClr val="lt1"/>
              </a:buClr>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spcBef>
                <a:spcPts val="0"/>
              </a:spcBef>
              <a:spcAft>
                <a:spcPts val="0"/>
              </a:spcAft>
              <a:buClr>
                <a:schemeClr val="lt1"/>
              </a:buClr>
              <a:buSzPts val="1400"/>
              <a:buChar char="●"/>
              <a:defRPr sz="1400"/>
            </a:lvl1pPr>
            <a:lvl2pPr marL="914400" lvl="1" indent="-304800" algn="l">
              <a:spcBef>
                <a:spcPts val="1600"/>
              </a:spcBef>
              <a:spcAft>
                <a:spcPts val="0"/>
              </a:spcAft>
              <a:buClr>
                <a:schemeClr val="lt1"/>
              </a:buClr>
              <a:buSzPts val="1200"/>
              <a:buChar char="○"/>
              <a:defRPr sz="1200"/>
            </a:lvl2pPr>
            <a:lvl3pPr marL="1371600" lvl="2" indent="-304800" algn="l">
              <a:spcBef>
                <a:spcPts val="1600"/>
              </a:spcBef>
              <a:spcAft>
                <a:spcPts val="0"/>
              </a:spcAft>
              <a:buClr>
                <a:schemeClr val="lt1"/>
              </a:buClr>
              <a:buSzPts val="1200"/>
              <a:buChar char="■"/>
              <a:defRPr sz="1200"/>
            </a:lvl3pPr>
            <a:lvl4pPr marL="1828800" lvl="3" indent="-304800" algn="l">
              <a:spcBef>
                <a:spcPts val="1600"/>
              </a:spcBef>
              <a:spcAft>
                <a:spcPts val="0"/>
              </a:spcAft>
              <a:buClr>
                <a:schemeClr val="lt1"/>
              </a:buClr>
              <a:buSzPts val="1200"/>
              <a:buChar char="●"/>
              <a:defRPr sz="1200"/>
            </a:lvl4pPr>
            <a:lvl5pPr marL="2286000" lvl="4" indent="-304800" algn="l">
              <a:spcBef>
                <a:spcPts val="1600"/>
              </a:spcBef>
              <a:spcAft>
                <a:spcPts val="0"/>
              </a:spcAft>
              <a:buClr>
                <a:schemeClr val="lt1"/>
              </a:buClr>
              <a:buSzPts val="1200"/>
              <a:buChar char="○"/>
              <a:defRPr sz="1200"/>
            </a:lvl5pPr>
            <a:lvl6pPr marL="2743200" lvl="5" indent="-304800" algn="l">
              <a:spcBef>
                <a:spcPts val="1600"/>
              </a:spcBef>
              <a:spcAft>
                <a:spcPts val="0"/>
              </a:spcAft>
              <a:buClr>
                <a:schemeClr val="lt1"/>
              </a:buClr>
              <a:buSzPts val="1200"/>
              <a:buChar char="■"/>
              <a:defRPr sz="1200"/>
            </a:lvl6pPr>
            <a:lvl7pPr marL="3200400" lvl="6" indent="-304800" algn="l">
              <a:spcBef>
                <a:spcPts val="1600"/>
              </a:spcBef>
              <a:spcAft>
                <a:spcPts val="0"/>
              </a:spcAft>
              <a:buClr>
                <a:schemeClr val="lt1"/>
              </a:buClr>
              <a:buSzPts val="1200"/>
              <a:buChar char="●"/>
              <a:defRPr sz="1200"/>
            </a:lvl7pPr>
            <a:lvl8pPr marL="3657600" lvl="7" indent="-304800" algn="l">
              <a:spcBef>
                <a:spcPts val="1600"/>
              </a:spcBef>
              <a:spcAft>
                <a:spcPts val="0"/>
              </a:spcAft>
              <a:buClr>
                <a:schemeClr val="lt1"/>
              </a:buClr>
              <a:buSzPts val="1200"/>
              <a:buChar char="○"/>
              <a:defRPr sz="1200"/>
            </a:lvl8pPr>
            <a:lvl9pPr marL="4114800" lvl="8" indent="-304800" algn="l">
              <a:spcBef>
                <a:spcPts val="1600"/>
              </a:spcBef>
              <a:spcAft>
                <a:spcPts val="1600"/>
              </a:spcAft>
              <a:buClr>
                <a:schemeClr val="lt1"/>
              </a:buClr>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2" name="Google Shape;32;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7"/>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chemeClr val="lt1"/>
              </a:buClr>
              <a:buSzPts val="2000"/>
              <a:buNone/>
              <a:defRPr sz="2000">
                <a:solidFill>
                  <a:schemeClr val="lt1"/>
                </a:solidFill>
              </a:defRPr>
            </a:lvl1pPr>
            <a:lvl2pPr marL="914400" lvl="1" indent="-228600" algn="l">
              <a:spcBef>
                <a:spcPts val="360"/>
              </a:spcBef>
              <a:spcAft>
                <a:spcPts val="0"/>
              </a:spcAft>
              <a:buClr>
                <a:schemeClr val="lt1"/>
              </a:buClr>
              <a:buSzPts val="1800"/>
              <a:buNone/>
              <a:defRPr sz="1800">
                <a:solidFill>
                  <a:schemeClr val="lt1"/>
                </a:solidFill>
              </a:defRPr>
            </a:lvl2pPr>
            <a:lvl3pPr marL="1371600" lvl="2" indent="-228600" algn="l">
              <a:spcBef>
                <a:spcPts val="32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80"/>
              </a:spcBef>
              <a:spcAft>
                <a:spcPts val="0"/>
              </a:spcAft>
              <a:buClr>
                <a:schemeClr val="lt1"/>
              </a:buClr>
              <a:buSzPts val="1400"/>
              <a:buNone/>
              <a:defRPr sz="1400">
                <a:solidFill>
                  <a:schemeClr val="lt1"/>
                </a:solidFill>
              </a:defRPr>
            </a:lvl5pPr>
            <a:lvl6pPr marL="2743200" lvl="5" indent="-228600" algn="l">
              <a:spcBef>
                <a:spcPts val="280"/>
              </a:spcBef>
              <a:spcAft>
                <a:spcPts val="0"/>
              </a:spcAft>
              <a:buClr>
                <a:schemeClr val="lt1"/>
              </a:buClr>
              <a:buSzPts val="1400"/>
              <a:buNone/>
              <a:defRPr sz="1400">
                <a:solidFill>
                  <a:schemeClr val="lt1"/>
                </a:solidFill>
              </a:defRPr>
            </a:lvl6pPr>
            <a:lvl7pPr marL="3200400" lvl="6" indent="-228600" algn="l">
              <a:spcBef>
                <a:spcPts val="280"/>
              </a:spcBef>
              <a:spcAft>
                <a:spcPts val="0"/>
              </a:spcAft>
              <a:buClr>
                <a:schemeClr val="lt1"/>
              </a:buClr>
              <a:buSzPts val="1400"/>
              <a:buNone/>
              <a:defRPr sz="1400">
                <a:solidFill>
                  <a:schemeClr val="lt1"/>
                </a:solidFill>
              </a:defRPr>
            </a:lvl7pPr>
            <a:lvl8pPr marL="3657600" lvl="7" indent="-228600" algn="l">
              <a:spcBef>
                <a:spcPts val="280"/>
              </a:spcBef>
              <a:spcAft>
                <a:spcPts val="0"/>
              </a:spcAft>
              <a:buClr>
                <a:schemeClr val="lt1"/>
              </a:buClr>
              <a:buSzPts val="1400"/>
              <a:buNone/>
              <a:defRPr sz="1400">
                <a:solidFill>
                  <a:schemeClr val="lt1"/>
                </a:solidFill>
              </a:defRPr>
            </a:lvl8pPr>
            <a:lvl9pPr marL="4114800" lvl="8" indent="-228600" algn="l">
              <a:spcBef>
                <a:spcPts val="280"/>
              </a:spcBef>
              <a:spcAft>
                <a:spcPts val="0"/>
              </a:spcAft>
              <a:buClr>
                <a:schemeClr val="lt1"/>
              </a:buClr>
              <a:buSzPts val="1400"/>
              <a:buNone/>
              <a:defRPr sz="1400">
                <a:solidFill>
                  <a:schemeClr val="lt1"/>
                </a:solidFill>
              </a:defRPr>
            </a:lvl9pPr>
          </a:lstStyle>
          <a:p>
            <a:endParaRPr/>
          </a:p>
        </p:txBody>
      </p:sp>
      <p:sp>
        <p:nvSpPr>
          <p:cNvPr id="38" name="Google Shape;38;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8"/>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lt1"/>
              </a:buClr>
              <a:buSzPts val="2800"/>
              <a:buChar char="•"/>
              <a:defRPr sz="2800"/>
            </a:lvl1pPr>
            <a:lvl2pPr marL="914400" lvl="1" indent="-381000" algn="l">
              <a:spcBef>
                <a:spcPts val="480"/>
              </a:spcBef>
              <a:spcAft>
                <a:spcPts val="0"/>
              </a:spcAft>
              <a:buClr>
                <a:schemeClr val="lt1"/>
              </a:buClr>
              <a:buSzPts val="2400"/>
              <a:buChar char="–"/>
              <a:defRPr sz="2400"/>
            </a:lvl2pPr>
            <a:lvl3pPr marL="1371600" lvl="2" indent="-355600" algn="l">
              <a:spcBef>
                <a:spcPts val="400"/>
              </a:spcBef>
              <a:spcAft>
                <a:spcPts val="0"/>
              </a:spcAft>
              <a:buClr>
                <a:schemeClr val="lt1"/>
              </a:buClr>
              <a:buSzPts val="2000"/>
              <a:buChar char="•"/>
              <a:defRPr sz="2000"/>
            </a:lvl3pPr>
            <a:lvl4pPr marL="1828800" lvl="3" indent="-342900" algn="l">
              <a:spcBef>
                <a:spcPts val="360"/>
              </a:spcBef>
              <a:spcAft>
                <a:spcPts val="0"/>
              </a:spcAft>
              <a:buClr>
                <a:schemeClr val="lt1"/>
              </a:buClr>
              <a:buSzPts val="1800"/>
              <a:buChar char="–"/>
              <a:defRPr sz="1800"/>
            </a:lvl4pPr>
            <a:lvl5pPr marL="2286000" lvl="4" indent="-342900" algn="l">
              <a:spcBef>
                <a:spcPts val="360"/>
              </a:spcBef>
              <a:spcAft>
                <a:spcPts val="0"/>
              </a:spcAft>
              <a:buClr>
                <a:schemeClr val="lt1"/>
              </a:buClr>
              <a:buSzPts val="1800"/>
              <a:buChar char="»"/>
              <a:defRPr sz="1800"/>
            </a:lvl5pPr>
            <a:lvl6pPr marL="2743200" lvl="5" indent="-342900" algn="l">
              <a:spcBef>
                <a:spcPts val="360"/>
              </a:spcBef>
              <a:spcAft>
                <a:spcPts val="0"/>
              </a:spcAft>
              <a:buClr>
                <a:schemeClr val="lt1"/>
              </a:buClr>
              <a:buSzPts val="1800"/>
              <a:buChar char="•"/>
              <a:defRPr sz="1800"/>
            </a:lvl6pPr>
            <a:lvl7pPr marL="3200400" lvl="6" indent="-342900" algn="l">
              <a:spcBef>
                <a:spcPts val="360"/>
              </a:spcBef>
              <a:spcAft>
                <a:spcPts val="0"/>
              </a:spcAft>
              <a:buClr>
                <a:schemeClr val="lt1"/>
              </a:buClr>
              <a:buSzPts val="1800"/>
              <a:buChar char="•"/>
              <a:defRPr sz="1800"/>
            </a:lvl7pPr>
            <a:lvl8pPr marL="3657600" lvl="7" indent="-342900" algn="l">
              <a:spcBef>
                <a:spcPts val="360"/>
              </a:spcBef>
              <a:spcAft>
                <a:spcPts val="0"/>
              </a:spcAft>
              <a:buClr>
                <a:schemeClr val="lt1"/>
              </a:buClr>
              <a:buSzPts val="1800"/>
              <a:buChar char="•"/>
              <a:defRPr sz="1800"/>
            </a:lvl8pPr>
            <a:lvl9pPr marL="4114800" lvl="8" indent="-342900" algn="l">
              <a:spcBef>
                <a:spcPts val="360"/>
              </a:spcBef>
              <a:spcAft>
                <a:spcPts val="0"/>
              </a:spcAft>
              <a:buClr>
                <a:schemeClr val="lt1"/>
              </a:buClr>
              <a:buSzPts val="1800"/>
              <a:buChar char="•"/>
              <a:defRPr sz="1800"/>
            </a:lvl9pPr>
          </a:lstStyle>
          <a:p>
            <a:endParaRPr/>
          </a:p>
        </p:txBody>
      </p:sp>
      <p:sp>
        <p:nvSpPr>
          <p:cNvPr id="44" name="Google Shape;44;p8"/>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lt1"/>
              </a:buClr>
              <a:buSzPts val="2800"/>
              <a:buChar char="•"/>
              <a:defRPr sz="2800"/>
            </a:lvl1pPr>
            <a:lvl2pPr marL="914400" lvl="1" indent="-381000" algn="l">
              <a:spcBef>
                <a:spcPts val="480"/>
              </a:spcBef>
              <a:spcAft>
                <a:spcPts val="0"/>
              </a:spcAft>
              <a:buClr>
                <a:schemeClr val="lt1"/>
              </a:buClr>
              <a:buSzPts val="2400"/>
              <a:buChar char="–"/>
              <a:defRPr sz="2400"/>
            </a:lvl2pPr>
            <a:lvl3pPr marL="1371600" lvl="2" indent="-355600" algn="l">
              <a:spcBef>
                <a:spcPts val="400"/>
              </a:spcBef>
              <a:spcAft>
                <a:spcPts val="0"/>
              </a:spcAft>
              <a:buClr>
                <a:schemeClr val="lt1"/>
              </a:buClr>
              <a:buSzPts val="2000"/>
              <a:buChar char="•"/>
              <a:defRPr sz="2000"/>
            </a:lvl3pPr>
            <a:lvl4pPr marL="1828800" lvl="3" indent="-342900" algn="l">
              <a:spcBef>
                <a:spcPts val="360"/>
              </a:spcBef>
              <a:spcAft>
                <a:spcPts val="0"/>
              </a:spcAft>
              <a:buClr>
                <a:schemeClr val="lt1"/>
              </a:buClr>
              <a:buSzPts val="1800"/>
              <a:buChar char="–"/>
              <a:defRPr sz="1800"/>
            </a:lvl4pPr>
            <a:lvl5pPr marL="2286000" lvl="4" indent="-342900" algn="l">
              <a:spcBef>
                <a:spcPts val="360"/>
              </a:spcBef>
              <a:spcAft>
                <a:spcPts val="0"/>
              </a:spcAft>
              <a:buClr>
                <a:schemeClr val="lt1"/>
              </a:buClr>
              <a:buSzPts val="1800"/>
              <a:buChar char="»"/>
              <a:defRPr sz="1800"/>
            </a:lvl5pPr>
            <a:lvl6pPr marL="2743200" lvl="5" indent="-342900" algn="l">
              <a:spcBef>
                <a:spcPts val="360"/>
              </a:spcBef>
              <a:spcAft>
                <a:spcPts val="0"/>
              </a:spcAft>
              <a:buClr>
                <a:schemeClr val="lt1"/>
              </a:buClr>
              <a:buSzPts val="1800"/>
              <a:buChar char="•"/>
              <a:defRPr sz="1800"/>
            </a:lvl6pPr>
            <a:lvl7pPr marL="3200400" lvl="6" indent="-342900" algn="l">
              <a:spcBef>
                <a:spcPts val="360"/>
              </a:spcBef>
              <a:spcAft>
                <a:spcPts val="0"/>
              </a:spcAft>
              <a:buClr>
                <a:schemeClr val="lt1"/>
              </a:buClr>
              <a:buSzPts val="1800"/>
              <a:buChar char="•"/>
              <a:defRPr sz="1800"/>
            </a:lvl7pPr>
            <a:lvl8pPr marL="3657600" lvl="7" indent="-342900" algn="l">
              <a:spcBef>
                <a:spcPts val="360"/>
              </a:spcBef>
              <a:spcAft>
                <a:spcPts val="0"/>
              </a:spcAft>
              <a:buClr>
                <a:schemeClr val="lt1"/>
              </a:buClr>
              <a:buSzPts val="1800"/>
              <a:buChar char="•"/>
              <a:defRPr sz="1800"/>
            </a:lvl8pPr>
            <a:lvl9pPr marL="4114800" lvl="8" indent="-342900" algn="l">
              <a:spcBef>
                <a:spcPts val="360"/>
              </a:spcBef>
              <a:spcAft>
                <a:spcPts val="0"/>
              </a:spcAft>
              <a:buClr>
                <a:schemeClr val="lt1"/>
              </a:buClr>
              <a:buSzPts val="1800"/>
              <a:buChar char="•"/>
              <a:defRPr sz="1800"/>
            </a:lvl9pPr>
          </a:lstStyle>
          <a:p>
            <a:endParaRPr/>
          </a:p>
        </p:txBody>
      </p:sp>
      <p:sp>
        <p:nvSpPr>
          <p:cNvPr id="45" name="Google Shape;45;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9"/>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lt1"/>
              </a:buClr>
              <a:buSzPts val="2400"/>
              <a:buNone/>
              <a:defRPr sz="2400" b="1"/>
            </a:lvl1pPr>
            <a:lvl2pPr marL="914400" lvl="1" indent="-228600" algn="l">
              <a:spcBef>
                <a:spcPts val="400"/>
              </a:spcBef>
              <a:spcAft>
                <a:spcPts val="0"/>
              </a:spcAft>
              <a:buClr>
                <a:schemeClr val="lt1"/>
              </a:buClr>
              <a:buSzPts val="2000"/>
              <a:buNone/>
              <a:defRPr sz="2000" b="1"/>
            </a:lvl2pPr>
            <a:lvl3pPr marL="1371600" lvl="2" indent="-228600" algn="l">
              <a:spcBef>
                <a:spcPts val="360"/>
              </a:spcBef>
              <a:spcAft>
                <a:spcPts val="0"/>
              </a:spcAft>
              <a:buClr>
                <a:schemeClr val="lt1"/>
              </a:buClr>
              <a:buSzPts val="1800"/>
              <a:buNone/>
              <a:defRPr sz="1800" b="1"/>
            </a:lvl3pPr>
            <a:lvl4pPr marL="1828800" lvl="3" indent="-228600" algn="l">
              <a:spcBef>
                <a:spcPts val="320"/>
              </a:spcBef>
              <a:spcAft>
                <a:spcPts val="0"/>
              </a:spcAft>
              <a:buClr>
                <a:schemeClr val="lt1"/>
              </a:buClr>
              <a:buSzPts val="1600"/>
              <a:buNone/>
              <a:defRPr sz="1600" b="1"/>
            </a:lvl4pPr>
            <a:lvl5pPr marL="2286000" lvl="4" indent="-228600" algn="l">
              <a:spcBef>
                <a:spcPts val="320"/>
              </a:spcBef>
              <a:spcAft>
                <a:spcPts val="0"/>
              </a:spcAft>
              <a:buClr>
                <a:schemeClr val="lt1"/>
              </a:buClr>
              <a:buSzPts val="1600"/>
              <a:buNone/>
              <a:defRPr sz="1600" b="1"/>
            </a:lvl5pPr>
            <a:lvl6pPr marL="2743200" lvl="5" indent="-228600" algn="l">
              <a:spcBef>
                <a:spcPts val="320"/>
              </a:spcBef>
              <a:spcAft>
                <a:spcPts val="0"/>
              </a:spcAft>
              <a:buClr>
                <a:schemeClr val="lt1"/>
              </a:buClr>
              <a:buSzPts val="1600"/>
              <a:buNone/>
              <a:defRPr sz="1600" b="1"/>
            </a:lvl6pPr>
            <a:lvl7pPr marL="3200400" lvl="6" indent="-228600" algn="l">
              <a:spcBef>
                <a:spcPts val="320"/>
              </a:spcBef>
              <a:spcAft>
                <a:spcPts val="0"/>
              </a:spcAft>
              <a:buClr>
                <a:schemeClr val="lt1"/>
              </a:buClr>
              <a:buSzPts val="1600"/>
              <a:buNone/>
              <a:defRPr sz="1600" b="1"/>
            </a:lvl7pPr>
            <a:lvl8pPr marL="3657600" lvl="7" indent="-228600" algn="l">
              <a:spcBef>
                <a:spcPts val="320"/>
              </a:spcBef>
              <a:spcAft>
                <a:spcPts val="0"/>
              </a:spcAft>
              <a:buClr>
                <a:schemeClr val="lt1"/>
              </a:buClr>
              <a:buSzPts val="1600"/>
              <a:buNone/>
              <a:defRPr sz="1600" b="1"/>
            </a:lvl8pPr>
            <a:lvl9pPr marL="4114800" lvl="8" indent="-228600" algn="l">
              <a:spcBef>
                <a:spcPts val="320"/>
              </a:spcBef>
              <a:spcAft>
                <a:spcPts val="0"/>
              </a:spcAft>
              <a:buClr>
                <a:schemeClr val="lt1"/>
              </a:buClr>
              <a:buSzPts val="1600"/>
              <a:buNone/>
              <a:defRPr sz="1600" b="1"/>
            </a:lvl9pPr>
          </a:lstStyle>
          <a:p>
            <a:endParaRPr/>
          </a:p>
        </p:txBody>
      </p:sp>
      <p:sp>
        <p:nvSpPr>
          <p:cNvPr id="51" name="Google Shape;51;p9"/>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lt1"/>
              </a:buClr>
              <a:buSzPts val="2400"/>
              <a:buChar char="•"/>
              <a:defRPr sz="2400"/>
            </a:lvl1pPr>
            <a:lvl2pPr marL="914400" lvl="1" indent="-355600" algn="l">
              <a:spcBef>
                <a:spcPts val="400"/>
              </a:spcBef>
              <a:spcAft>
                <a:spcPts val="0"/>
              </a:spcAft>
              <a:buClr>
                <a:schemeClr val="lt1"/>
              </a:buClr>
              <a:buSzPts val="2000"/>
              <a:buChar char="–"/>
              <a:defRPr sz="2000"/>
            </a:lvl2pPr>
            <a:lvl3pPr marL="1371600" lvl="2" indent="-342900" algn="l">
              <a:spcBef>
                <a:spcPts val="360"/>
              </a:spcBef>
              <a:spcAft>
                <a:spcPts val="0"/>
              </a:spcAft>
              <a:buClr>
                <a:schemeClr val="lt1"/>
              </a:buClr>
              <a:buSzPts val="1800"/>
              <a:buChar char="•"/>
              <a:defRPr sz="1800"/>
            </a:lvl3pPr>
            <a:lvl4pPr marL="1828800" lvl="3" indent="-330200" algn="l">
              <a:spcBef>
                <a:spcPts val="320"/>
              </a:spcBef>
              <a:spcAft>
                <a:spcPts val="0"/>
              </a:spcAft>
              <a:buClr>
                <a:schemeClr val="lt1"/>
              </a:buClr>
              <a:buSzPts val="1600"/>
              <a:buChar char="–"/>
              <a:defRPr sz="1600"/>
            </a:lvl4pPr>
            <a:lvl5pPr marL="2286000" lvl="4" indent="-330200" algn="l">
              <a:spcBef>
                <a:spcPts val="320"/>
              </a:spcBef>
              <a:spcAft>
                <a:spcPts val="0"/>
              </a:spcAft>
              <a:buClr>
                <a:schemeClr val="lt1"/>
              </a:buClr>
              <a:buSzPts val="1600"/>
              <a:buChar char="»"/>
              <a:defRPr sz="1600"/>
            </a:lvl5pPr>
            <a:lvl6pPr marL="2743200" lvl="5" indent="-330200" algn="l">
              <a:spcBef>
                <a:spcPts val="320"/>
              </a:spcBef>
              <a:spcAft>
                <a:spcPts val="0"/>
              </a:spcAft>
              <a:buClr>
                <a:schemeClr val="lt1"/>
              </a:buClr>
              <a:buSzPts val="1600"/>
              <a:buChar char="•"/>
              <a:defRPr sz="1600"/>
            </a:lvl6pPr>
            <a:lvl7pPr marL="3200400" lvl="6" indent="-330200" algn="l">
              <a:spcBef>
                <a:spcPts val="320"/>
              </a:spcBef>
              <a:spcAft>
                <a:spcPts val="0"/>
              </a:spcAft>
              <a:buClr>
                <a:schemeClr val="lt1"/>
              </a:buClr>
              <a:buSzPts val="1600"/>
              <a:buChar char="•"/>
              <a:defRPr sz="1600"/>
            </a:lvl7pPr>
            <a:lvl8pPr marL="3657600" lvl="7" indent="-330200" algn="l">
              <a:spcBef>
                <a:spcPts val="320"/>
              </a:spcBef>
              <a:spcAft>
                <a:spcPts val="0"/>
              </a:spcAft>
              <a:buClr>
                <a:schemeClr val="lt1"/>
              </a:buClr>
              <a:buSzPts val="1600"/>
              <a:buChar char="•"/>
              <a:defRPr sz="1600"/>
            </a:lvl8pPr>
            <a:lvl9pPr marL="4114800" lvl="8" indent="-330200" algn="l">
              <a:spcBef>
                <a:spcPts val="320"/>
              </a:spcBef>
              <a:spcAft>
                <a:spcPts val="0"/>
              </a:spcAft>
              <a:buClr>
                <a:schemeClr val="lt1"/>
              </a:buClr>
              <a:buSzPts val="1600"/>
              <a:buChar char="•"/>
              <a:defRPr sz="1600"/>
            </a:lvl9pPr>
          </a:lstStyle>
          <a:p>
            <a:endParaRPr/>
          </a:p>
        </p:txBody>
      </p:sp>
      <p:sp>
        <p:nvSpPr>
          <p:cNvPr id="52" name="Google Shape;52;p9"/>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lt1"/>
              </a:buClr>
              <a:buSzPts val="2400"/>
              <a:buNone/>
              <a:defRPr sz="2400" b="1"/>
            </a:lvl1pPr>
            <a:lvl2pPr marL="914400" lvl="1" indent="-228600" algn="l">
              <a:spcBef>
                <a:spcPts val="400"/>
              </a:spcBef>
              <a:spcAft>
                <a:spcPts val="0"/>
              </a:spcAft>
              <a:buClr>
                <a:schemeClr val="lt1"/>
              </a:buClr>
              <a:buSzPts val="2000"/>
              <a:buNone/>
              <a:defRPr sz="2000" b="1"/>
            </a:lvl2pPr>
            <a:lvl3pPr marL="1371600" lvl="2" indent="-228600" algn="l">
              <a:spcBef>
                <a:spcPts val="360"/>
              </a:spcBef>
              <a:spcAft>
                <a:spcPts val="0"/>
              </a:spcAft>
              <a:buClr>
                <a:schemeClr val="lt1"/>
              </a:buClr>
              <a:buSzPts val="1800"/>
              <a:buNone/>
              <a:defRPr sz="1800" b="1"/>
            </a:lvl3pPr>
            <a:lvl4pPr marL="1828800" lvl="3" indent="-228600" algn="l">
              <a:spcBef>
                <a:spcPts val="320"/>
              </a:spcBef>
              <a:spcAft>
                <a:spcPts val="0"/>
              </a:spcAft>
              <a:buClr>
                <a:schemeClr val="lt1"/>
              </a:buClr>
              <a:buSzPts val="1600"/>
              <a:buNone/>
              <a:defRPr sz="1600" b="1"/>
            </a:lvl4pPr>
            <a:lvl5pPr marL="2286000" lvl="4" indent="-228600" algn="l">
              <a:spcBef>
                <a:spcPts val="320"/>
              </a:spcBef>
              <a:spcAft>
                <a:spcPts val="0"/>
              </a:spcAft>
              <a:buClr>
                <a:schemeClr val="lt1"/>
              </a:buClr>
              <a:buSzPts val="1600"/>
              <a:buNone/>
              <a:defRPr sz="1600" b="1"/>
            </a:lvl5pPr>
            <a:lvl6pPr marL="2743200" lvl="5" indent="-228600" algn="l">
              <a:spcBef>
                <a:spcPts val="320"/>
              </a:spcBef>
              <a:spcAft>
                <a:spcPts val="0"/>
              </a:spcAft>
              <a:buClr>
                <a:schemeClr val="lt1"/>
              </a:buClr>
              <a:buSzPts val="1600"/>
              <a:buNone/>
              <a:defRPr sz="1600" b="1"/>
            </a:lvl6pPr>
            <a:lvl7pPr marL="3200400" lvl="6" indent="-228600" algn="l">
              <a:spcBef>
                <a:spcPts val="320"/>
              </a:spcBef>
              <a:spcAft>
                <a:spcPts val="0"/>
              </a:spcAft>
              <a:buClr>
                <a:schemeClr val="lt1"/>
              </a:buClr>
              <a:buSzPts val="1600"/>
              <a:buNone/>
              <a:defRPr sz="1600" b="1"/>
            </a:lvl7pPr>
            <a:lvl8pPr marL="3657600" lvl="7" indent="-228600" algn="l">
              <a:spcBef>
                <a:spcPts val="320"/>
              </a:spcBef>
              <a:spcAft>
                <a:spcPts val="0"/>
              </a:spcAft>
              <a:buClr>
                <a:schemeClr val="lt1"/>
              </a:buClr>
              <a:buSzPts val="1600"/>
              <a:buNone/>
              <a:defRPr sz="1600" b="1"/>
            </a:lvl8pPr>
            <a:lvl9pPr marL="4114800" lvl="8" indent="-228600" algn="l">
              <a:spcBef>
                <a:spcPts val="320"/>
              </a:spcBef>
              <a:spcAft>
                <a:spcPts val="0"/>
              </a:spcAft>
              <a:buClr>
                <a:schemeClr val="lt1"/>
              </a:buClr>
              <a:buSzPts val="1600"/>
              <a:buNone/>
              <a:defRPr sz="1600" b="1"/>
            </a:lvl9pPr>
          </a:lstStyle>
          <a:p>
            <a:endParaRPr/>
          </a:p>
        </p:txBody>
      </p:sp>
      <p:sp>
        <p:nvSpPr>
          <p:cNvPr id="53" name="Google Shape;53;p9"/>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lt1"/>
              </a:buClr>
              <a:buSzPts val="2400"/>
              <a:buChar char="•"/>
              <a:defRPr sz="2400"/>
            </a:lvl1pPr>
            <a:lvl2pPr marL="914400" lvl="1" indent="-355600" algn="l">
              <a:spcBef>
                <a:spcPts val="400"/>
              </a:spcBef>
              <a:spcAft>
                <a:spcPts val="0"/>
              </a:spcAft>
              <a:buClr>
                <a:schemeClr val="lt1"/>
              </a:buClr>
              <a:buSzPts val="2000"/>
              <a:buChar char="–"/>
              <a:defRPr sz="2000"/>
            </a:lvl2pPr>
            <a:lvl3pPr marL="1371600" lvl="2" indent="-342900" algn="l">
              <a:spcBef>
                <a:spcPts val="360"/>
              </a:spcBef>
              <a:spcAft>
                <a:spcPts val="0"/>
              </a:spcAft>
              <a:buClr>
                <a:schemeClr val="lt1"/>
              </a:buClr>
              <a:buSzPts val="1800"/>
              <a:buChar char="•"/>
              <a:defRPr sz="1800"/>
            </a:lvl3pPr>
            <a:lvl4pPr marL="1828800" lvl="3" indent="-330200" algn="l">
              <a:spcBef>
                <a:spcPts val="320"/>
              </a:spcBef>
              <a:spcAft>
                <a:spcPts val="0"/>
              </a:spcAft>
              <a:buClr>
                <a:schemeClr val="lt1"/>
              </a:buClr>
              <a:buSzPts val="1600"/>
              <a:buChar char="–"/>
              <a:defRPr sz="1600"/>
            </a:lvl4pPr>
            <a:lvl5pPr marL="2286000" lvl="4" indent="-330200" algn="l">
              <a:spcBef>
                <a:spcPts val="320"/>
              </a:spcBef>
              <a:spcAft>
                <a:spcPts val="0"/>
              </a:spcAft>
              <a:buClr>
                <a:schemeClr val="lt1"/>
              </a:buClr>
              <a:buSzPts val="1600"/>
              <a:buChar char="»"/>
              <a:defRPr sz="1600"/>
            </a:lvl5pPr>
            <a:lvl6pPr marL="2743200" lvl="5" indent="-330200" algn="l">
              <a:spcBef>
                <a:spcPts val="320"/>
              </a:spcBef>
              <a:spcAft>
                <a:spcPts val="0"/>
              </a:spcAft>
              <a:buClr>
                <a:schemeClr val="lt1"/>
              </a:buClr>
              <a:buSzPts val="1600"/>
              <a:buChar char="•"/>
              <a:defRPr sz="1600"/>
            </a:lvl6pPr>
            <a:lvl7pPr marL="3200400" lvl="6" indent="-330200" algn="l">
              <a:spcBef>
                <a:spcPts val="320"/>
              </a:spcBef>
              <a:spcAft>
                <a:spcPts val="0"/>
              </a:spcAft>
              <a:buClr>
                <a:schemeClr val="lt1"/>
              </a:buClr>
              <a:buSzPts val="1600"/>
              <a:buChar char="•"/>
              <a:defRPr sz="1600"/>
            </a:lvl7pPr>
            <a:lvl8pPr marL="3657600" lvl="7" indent="-330200" algn="l">
              <a:spcBef>
                <a:spcPts val="320"/>
              </a:spcBef>
              <a:spcAft>
                <a:spcPts val="0"/>
              </a:spcAft>
              <a:buClr>
                <a:schemeClr val="lt1"/>
              </a:buClr>
              <a:buSzPts val="1600"/>
              <a:buChar char="•"/>
              <a:defRPr sz="1600"/>
            </a:lvl8pPr>
            <a:lvl9pPr marL="4114800" lvl="8" indent="-330200" algn="l">
              <a:spcBef>
                <a:spcPts val="320"/>
              </a:spcBef>
              <a:spcAft>
                <a:spcPts val="0"/>
              </a:spcAft>
              <a:buClr>
                <a:schemeClr val="lt1"/>
              </a:buClr>
              <a:buSzPts val="1600"/>
              <a:buChar char="•"/>
              <a:defRPr sz="1600"/>
            </a:lvl9pPr>
          </a:lstStyle>
          <a:p>
            <a:endParaRPr/>
          </a:p>
        </p:txBody>
      </p:sp>
      <p:sp>
        <p:nvSpPr>
          <p:cNvPr id="54" name="Google Shape;54;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1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3gZU-GkCCeo"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EV_Uvu_rYXM"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kDJ5MWCU31M"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uMSV4OteqBE"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watch?v=Imyqnop6grY" TargetMode="External"/><Relationship Id="rId3" Type="http://schemas.openxmlformats.org/officeDocument/2006/relationships/hyperlink" Target="https://www.youtube.com/watch?v=YmVyCgWrqLY" TargetMode="External"/><Relationship Id="rId7" Type="http://schemas.openxmlformats.org/officeDocument/2006/relationships/hyperlink" Target="https://www.youtube.com/watch?v=b-ex8bAnl5U"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https://www.youtube.com/watch?v=RD00BSLVYBw&amp;t=27s" TargetMode="External"/><Relationship Id="rId5" Type="http://schemas.openxmlformats.org/officeDocument/2006/relationships/hyperlink" Target="https://www.youtube.com/watch?v=vjvWVYlhH8k" TargetMode="External"/><Relationship Id="rId4" Type="http://schemas.openxmlformats.org/officeDocument/2006/relationships/hyperlink" Target="https://www.youtube.com/results?search_query=poetic+documentar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Educational_film" TargetMode="External"/><Relationship Id="rId13" Type="http://schemas.openxmlformats.org/officeDocument/2006/relationships/hyperlink" Target="https://en.wikipedia.org/wiki/Film_genre" TargetMode="External"/><Relationship Id="rId3" Type="http://schemas.openxmlformats.org/officeDocument/2006/relationships/hyperlink" Target="https://en.wikipedia.org/wiki/Non-fiction" TargetMode="External"/><Relationship Id="rId7" Type="http://schemas.openxmlformats.org/officeDocument/2006/relationships/hyperlink" Target="https://en.wikipedia.org/wiki/Actuality_film" TargetMode="External"/><Relationship Id="rId12" Type="http://schemas.openxmlformats.org/officeDocument/2006/relationships/hyperlink" Target="https://en.wikipedia.org/wiki/YouTub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en.wikipedia.org/wiki/Recorded_history" TargetMode="External"/><Relationship Id="rId11" Type="http://schemas.openxmlformats.org/officeDocument/2006/relationships/hyperlink" Target="https://en.wikipedia.org/wiki/Social_media_platforms" TargetMode="External"/><Relationship Id="rId5" Type="http://schemas.openxmlformats.org/officeDocument/2006/relationships/hyperlink" Target="https://en.wikipedia.org/wiki/Reality" TargetMode="External"/><Relationship Id="rId10" Type="http://schemas.openxmlformats.org/officeDocument/2006/relationships/hyperlink" Target="https://en.wikipedia.org/wiki/Docufiction" TargetMode="External"/><Relationship Id="rId4" Type="http://schemas.openxmlformats.org/officeDocument/2006/relationships/hyperlink" Target="https://en.wikipedia.org/wiki/Film" TargetMode="External"/><Relationship Id="rId9" Type="http://schemas.openxmlformats.org/officeDocument/2006/relationships/hyperlink" Target="https://en.wikipedia.org/wiki/Observation"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drive.google.com/file/d/1CEr0Cp4zxro5_48KhOLo1M8nDIkwdxgj/view?usp=sharing"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hyperlink" Target="https://docs.google.com/document/d/1I2cUgxGlGjUiTyApHpH7JZo6LBBXslWI81nyAbcTBbw/edit?usp=sharin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hyperlink" Target="https://www.youtube.com/watch?time_continue=28&amp;v=JPhTlsrgNQ8&amp;feature=emb_logo"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drive.google.com/file/d/1CEr0Cp4zxro5_48KhOLo1M8nDIkwdxgj/view?usp=sharing"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T3m1beasBjQ"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Bu6SE5TYrCM"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RD00BSLVYBw"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6"/>
          <p:cNvSpPr txBox="1">
            <a:spLocks noGrp="1"/>
          </p:cNvSpPr>
          <p:nvPr>
            <p:ph type="ctrTitle"/>
          </p:nvPr>
        </p:nvSpPr>
        <p:spPr>
          <a:xfrm>
            <a:off x="252383" y="-541250"/>
            <a:ext cx="8520600" cy="20526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Clr>
                <a:schemeClr val="lt1"/>
              </a:buClr>
              <a:buSzPts val="4400"/>
              <a:buFont typeface="Calibri"/>
              <a:buNone/>
            </a:pPr>
            <a:r>
              <a:rPr lang="en-CA"/>
              <a:t>The Documentary </a:t>
            </a:r>
            <a:endParaRPr/>
          </a:p>
        </p:txBody>
      </p:sp>
      <p:sp>
        <p:nvSpPr>
          <p:cNvPr id="97" name="Google Shape;97;p16"/>
          <p:cNvSpPr txBox="1">
            <a:spLocks noGrp="1"/>
          </p:cNvSpPr>
          <p:nvPr>
            <p:ph type="subTitle" idx="1"/>
          </p:nvPr>
        </p:nvSpPr>
        <p:spPr>
          <a:xfrm>
            <a:off x="155325" y="1303650"/>
            <a:ext cx="8520600" cy="79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lt1"/>
              </a:buClr>
              <a:buSzPts val="2400"/>
              <a:buNone/>
            </a:pPr>
            <a:r>
              <a:rPr lang="en-CA" sz="2400"/>
              <a:t>Year 9-10 Cinematography </a:t>
            </a:r>
            <a:endParaRPr sz="2400"/>
          </a:p>
        </p:txBody>
      </p:sp>
      <p:pic>
        <p:nvPicPr>
          <p:cNvPr id="98" name="Google Shape;98;p16"/>
          <p:cNvPicPr preferRelativeResize="0"/>
          <p:nvPr/>
        </p:nvPicPr>
        <p:blipFill rotWithShape="1">
          <a:blip r:embed="rId3">
            <a:alphaModFix/>
          </a:blip>
          <a:srcRect/>
          <a:stretch/>
        </p:blipFill>
        <p:spPr>
          <a:xfrm>
            <a:off x="1846100" y="2040275"/>
            <a:ext cx="5333150" cy="2506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5"/>
          <p:cNvSpPr txBox="1">
            <a:spLocks noGrp="1"/>
          </p:cNvSpPr>
          <p:nvPr>
            <p:ph type="title"/>
          </p:nvPr>
        </p:nvSpPr>
        <p:spPr>
          <a:xfrm>
            <a:off x="457200" y="205979"/>
            <a:ext cx="8229600" cy="857250"/>
          </a:xfrm>
          <a:prstGeom prst="rect">
            <a:avLst/>
          </a:prstGeom>
          <a:noFill/>
          <a:ln>
            <a:noFill/>
          </a:ln>
        </p:spPr>
        <p:txBody>
          <a:bodyPr spcFirstLastPara="1" wrap="square" lIns="90000" tIns="46800" rIns="90000" bIns="46800" anchor="ctr" anchorCtr="0">
            <a:normAutofit/>
          </a:bodyPr>
          <a:lstStyle/>
          <a:p>
            <a:pPr marL="0" lvl="0" indent="0" algn="ctr" rtl="0">
              <a:spcBef>
                <a:spcPts val="0"/>
              </a:spcBef>
              <a:spcAft>
                <a:spcPts val="0"/>
              </a:spcAft>
              <a:buClr>
                <a:schemeClr val="lt1"/>
              </a:buClr>
              <a:buSzPts val="1440"/>
              <a:buFont typeface="Noto Sans Symbols"/>
              <a:buNone/>
            </a:pPr>
            <a:r>
              <a:rPr lang="en-CA" sz="3200">
                <a:latin typeface="Arial"/>
                <a:ea typeface="Arial"/>
                <a:cs typeface="Arial"/>
                <a:sym typeface="Arial"/>
              </a:rPr>
              <a:t>Type – Interactive/Participatory</a:t>
            </a:r>
            <a:endParaRPr/>
          </a:p>
        </p:txBody>
      </p:sp>
      <p:sp>
        <p:nvSpPr>
          <p:cNvPr id="159" name="Google Shape;159;p25"/>
          <p:cNvSpPr txBox="1"/>
          <p:nvPr/>
        </p:nvSpPr>
        <p:spPr>
          <a:xfrm>
            <a:off x="636078" y="1064038"/>
            <a:ext cx="8229600" cy="402291"/>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00FFCC"/>
              </a:buClr>
              <a:buSzPts val="2000"/>
              <a:buFont typeface="Arial"/>
              <a:buNone/>
            </a:pPr>
            <a:r>
              <a:rPr lang="en-CA" sz="2000" b="0" i="0" u="none" strike="noStrike" cap="none">
                <a:solidFill>
                  <a:srgbClr val="00FFCC"/>
                </a:solidFill>
                <a:latin typeface="Arial"/>
                <a:ea typeface="Arial"/>
                <a:cs typeface="Arial"/>
                <a:sym typeface="Arial"/>
              </a:rPr>
              <a:t>Purpose: To interact with the subject directly in order to study it</a:t>
            </a:r>
            <a:endParaRPr/>
          </a:p>
        </p:txBody>
      </p:sp>
      <p:sp>
        <p:nvSpPr>
          <p:cNvPr id="160" name="Google Shape;160;p25"/>
          <p:cNvSpPr txBox="1">
            <a:spLocks noGrp="1"/>
          </p:cNvSpPr>
          <p:nvPr>
            <p:ph type="body" idx="1"/>
          </p:nvPr>
        </p:nvSpPr>
        <p:spPr>
          <a:xfrm>
            <a:off x="314098" y="1615255"/>
            <a:ext cx="8229600" cy="2563416"/>
          </a:xfrm>
          <a:prstGeom prst="rect">
            <a:avLst/>
          </a:prstGeom>
          <a:noFill/>
          <a:ln>
            <a:noFill/>
          </a:ln>
        </p:spPr>
        <p:txBody>
          <a:bodyPr spcFirstLastPara="1" wrap="square" lIns="90000" tIns="46800" rIns="90000" bIns="46800" anchor="t" anchorCtr="0">
            <a:normAutofit/>
          </a:bodyPr>
          <a:lstStyle/>
          <a:p>
            <a:pPr marL="431800" lvl="0" indent="-323850" algn="l" rtl="0">
              <a:spcBef>
                <a:spcPts val="0"/>
              </a:spcBef>
              <a:spcAft>
                <a:spcPts val="0"/>
              </a:spcAft>
              <a:buClr>
                <a:srgbClr val="FFFF00"/>
              </a:buClr>
              <a:buSzPts val="900"/>
              <a:buFont typeface="Noto Sans Symbols"/>
              <a:buChar char="●"/>
            </a:pPr>
            <a:r>
              <a:rPr lang="en-CA" sz="2000">
                <a:latin typeface="Arial"/>
                <a:ea typeface="Arial"/>
                <a:cs typeface="Arial"/>
                <a:sym typeface="Arial"/>
              </a:rPr>
              <a:t>Film-maker’s presence is obvious</a:t>
            </a:r>
            <a:endParaRPr/>
          </a:p>
          <a:p>
            <a:pPr marL="431800" lvl="0" indent="-323850" algn="l" rtl="0">
              <a:spcBef>
                <a:spcPts val="400"/>
              </a:spcBef>
              <a:spcAft>
                <a:spcPts val="0"/>
              </a:spcAft>
              <a:buClr>
                <a:srgbClr val="FFFF00"/>
              </a:buClr>
              <a:buSzPts val="900"/>
              <a:buFont typeface="Noto Sans Symbols"/>
              <a:buChar char="●"/>
            </a:pPr>
            <a:r>
              <a:rPr lang="en-CA" sz="2000">
                <a:latin typeface="Arial"/>
                <a:ea typeface="Arial"/>
                <a:cs typeface="Arial"/>
                <a:sym typeface="Arial"/>
              </a:rPr>
              <a:t>Includes </a:t>
            </a:r>
            <a:r>
              <a:rPr lang="en-CA" sz="2000">
                <a:solidFill>
                  <a:srgbClr val="FFFF00"/>
                </a:solidFill>
                <a:latin typeface="Arial"/>
                <a:ea typeface="Arial"/>
                <a:cs typeface="Arial"/>
                <a:sym typeface="Arial"/>
              </a:rPr>
              <a:t>interviews</a:t>
            </a:r>
            <a:r>
              <a:rPr lang="en-CA" sz="2000">
                <a:latin typeface="Arial"/>
                <a:ea typeface="Arial"/>
                <a:cs typeface="Arial"/>
                <a:sym typeface="Arial"/>
              </a:rPr>
              <a:t>, editing, questions to the audience</a:t>
            </a:r>
            <a:endParaRPr/>
          </a:p>
          <a:p>
            <a:pPr marL="431800" lvl="0" indent="-323850" algn="l" rtl="0">
              <a:spcBef>
                <a:spcPts val="400"/>
              </a:spcBef>
              <a:spcAft>
                <a:spcPts val="0"/>
              </a:spcAft>
              <a:buClr>
                <a:srgbClr val="FFFF00"/>
              </a:buClr>
              <a:buSzPts val="900"/>
              <a:buFont typeface="Noto Sans Symbols"/>
              <a:buChar char="●"/>
            </a:pPr>
            <a:r>
              <a:rPr lang="en-CA" sz="2000">
                <a:latin typeface="Arial"/>
                <a:ea typeface="Arial"/>
                <a:cs typeface="Arial"/>
                <a:sym typeface="Arial"/>
              </a:rPr>
              <a:t>Manipulates and (mis) interprets events</a:t>
            </a:r>
            <a:endParaRPr/>
          </a:p>
          <a:p>
            <a:pPr marL="431800" lvl="0" indent="-323850" algn="l" rtl="0">
              <a:spcBef>
                <a:spcPts val="400"/>
              </a:spcBef>
              <a:spcAft>
                <a:spcPts val="0"/>
              </a:spcAft>
              <a:buClr>
                <a:srgbClr val="FFFF00"/>
              </a:buClr>
              <a:buSzPts val="900"/>
              <a:buFont typeface="Noto Sans Symbols"/>
              <a:buChar char="●"/>
            </a:pPr>
            <a:r>
              <a:rPr lang="en-CA" sz="2000">
                <a:latin typeface="Arial"/>
                <a:ea typeface="Arial"/>
                <a:cs typeface="Arial"/>
                <a:sym typeface="Arial"/>
              </a:rPr>
              <a:t>Examples:  </a:t>
            </a:r>
            <a:r>
              <a:rPr lang="en-CA" sz="2000" i="1">
                <a:solidFill>
                  <a:srgbClr val="FFFF00"/>
                </a:solidFill>
                <a:latin typeface="Arial"/>
                <a:ea typeface="Arial"/>
                <a:cs typeface="Arial"/>
                <a:sym typeface="Arial"/>
              </a:rPr>
              <a:t>Bowling for Columbine</a:t>
            </a:r>
            <a:r>
              <a:rPr lang="en-CA" sz="2000" i="1">
                <a:latin typeface="Arial"/>
                <a:ea typeface="Arial"/>
                <a:cs typeface="Arial"/>
                <a:sym typeface="Arial"/>
              </a:rPr>
              <a:t>, </a:t>
            </a:r>
            <a:r>
              <a:rPr lang="en-CA" sz="2000" i="1">
                <a:solidFill>
                  <a:srgbClr val="FFFF00"/>
                </a:solidFill>
                <a:latin typeface="Arial"/>
                <a:ea typeface="Arial"/>
                <a:cs typeface="Arial"/>
                <a:sym typeface="Arial"/>
              </a:rPr>
              <a:t>The Dark Side of Chocolate</a:t>
            </a:r>
            <a:endParaRPr/>
          </a:p>
          <a:p>
            <a:pPr marL="431800" lvl="0" indent="-266700" algn="l" rtl="0">
              <a:spcBef>
                <a:spcPts val="400"/>
              </a:spcBef>
              <a:spcAft>
                <a:spcPts val="0"/>
              </a:spcAft>
              <a:buClr>
                <a:srgbClr val="FFFF00"/>
              </a:buClr>
              <a:buSzPts val="900"/>
              <a:buFont typeface="Noto Sans Symbols"/>
              <a:buNone/>
            </a:pPr>
            <a:endParaRPr sz="2000" i="1">
              <a:solidFill>
                <a:srgbClr val="FFFF00"/>
              </a:solidFill>
              <a:latin typeface="Arial"/>
              <a:ea typeface="Arial"/>
              <a:cs typeface="Arial"/>
              <a:sym typeface="Arial"/>
            </a:endParaRPr>
          </a:p>
          <a:p>
            <a:pPr marL="431800" lvl="0" indent="-323850" algn="l" rtl="0">
              <a:spcBef>
                <a:spcPts val="400"/>
              </a:spcBef>
              <a:spcAft>
                <a:spcPts val="0"/>
              </a:spcAft>
              <a:buClr>
                <a:srgbClr val="FFFF00"/>
              </a:buClr>
              <a:buSzPts val="900"/>
              <a:buFont typeface="Noto Sans Symbols"/>
              <a:buChar char="●"/>
            </a:pPr>
            <a:r>
              <a:rPr lang="en-CA" sz="2000" i="1" u="sng">
                <a:solidFill>
                  <a:schemeClr val="hlink"/>
                </a:solidFill>
                <a:latin typeface="Arial"/>
                <a:ea typeface="Arial"/>
                <a:cs typeface="Arial"/>
                <a:sym typeface="Arial"/>
                <a:hlinkClick r:id="rId3"/>
              </a:rPr>
              <a:t>View  sample </a:t>
            </a:r>
            <a:endParaRPr sz="2000" i="1">
              <a:solidFill>
                <a:srgbClr val="FFFF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
                                            <p:txEl>
                                              <p:pRg st="0" end="0"/>
                                            </p:txEl>
                                          </p:spTgt>
                                        </p:tgtEl>
                                        <p:attrNameLst>
                                          <p:attrName>style.visibility</p:attrName>
                                        </p:attrNameLst>
                                      </p:cBhvr>
                                      <p:to>
                                        <p:strVal val="visible"/>
                                      </p:to>
                                    </p:set>
                                    <p:animEffect transition="in" filter="fade">
                                      <p:cBhvr>
                                        <p:cTn id="7" dur="1000"/>
                                        <p:tgtEl>
                                          <p:spTgt spid="1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0">
                                            <p:txEl>
                                              <p:pRg st="1" end="1"/>
                                            </p:txEl>
                                          </p:spTgt>
                                        </p:tgtEl>
                                        <p:attrNameLst>
                                          <p:attrName>style.visibility</p:attrName>
                                        </p:attrNameLst>
                                      </p:cBhvr>
                                      <p:to>
                                        <p:strVal val="visible"/>
                                      </p:to>
                                    </p:set>
                                    <p:animEffect transition="in" filter="fade">
                                      <p:cBhvr>
                                        <p:cTn id="12" dur="1000"/>
                                        <p:tgtEl>
                                          <p:spTgt spid="1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0">
                                            <p:txEl>
                                              <p:pRg st="2" end="2"/>
                                            </p:txEl>
                                          </p:spTgt>
                                        </p:tgtEl>
                                        <p:attrNameLst>
                                          <p:attrName>style.visibility</p:attrName>
                                        </p:attrNameLst>
                                      </p:cBhvr>
                                      <p:to>
                                        <p:strVal val="visible"/>
                                      </p:to>
                                    </p:set>
                                    <p:animEffect transition="in" filter="fade">
                                      <p:cBhvr>
                                        <p:cTn id="17" dur="1000"/>
                                        <p:tgtEl>
                                          <p:spTgt spid="1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0">
                                            <p:txEl>
                                              <p:pRg st="3" end="3"/>
                                            </p:txEl>
                                          </p:spTgt>
                                        </p:tgtEl>
                                        <p:attrNameLst>
                                          <p:attrName>style.visibility</p:attrName>
                                        </p:attrNameLst>
                                      </p:cBhvr>
                                      <p:to>
                                        <p:strVal val="visible"/>
                                      </p:to>
                                    </p:set>
                                    <p:animEffect transition="in" filter="fade">
                                      <p:cBhvr>
                                        <p:cTn id="22" dur="1000"/>
                                        <p:tgtEl>
                                          <p:spTgt spid="16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0">
                                            <p:txEl>
                                              <p:pRg st="4" end="4"/>
                                            </p:txEl>
                                          </p:spTgt>
                                        </p:tgtEl>
                                        <p:attrNameLst>
                                          <p:attrName>style.visibility</p:attrName>
                                        </p:attrNameLst>
                                      </p:cBhvr>
                                      <p:to>
                                        <p:strVal val="visible"/>
                                      </p:to>
                                    </p:set>
                                    <p:animEffect transition="in" filter="fade">
                                      <p:cBhvr>
                                        <p:cTn id="27" dur="1000"/>
                                        <p:tgtEl>
                                          <p:spTgt spid="16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0">
                                            <p:txEl>
                                              <p:pRg st="5" end="5"/>
                                            </p:txEl>
                                          </p:spTgt>
                                        </p:tgtEl>
                                        <p:attrNameLst>
                                          <p:attrName>style.visibility</p:attrName>
                                        </p:attrNameLst>
                                      </p:cBhvr>
                                      <p:to>
                                        <p:strVal val="visible"/>
                                      </p:to>
                                    </p:set>
                                    <p:animEffect transition="in" filter="fade">
                                      <p:cBhvr>
                                        <p:cTn id="32" dur="1000"/>
                                        <p:tgtEl>
                                          <p:spTgt spid="16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251491" y="80774"/>
            <a:ext cx="8229600" cy="857250"/>
          </a:xfrm>
          <a:prstGeom prst="rect">
            <a:avLst/>
          </a:prstGeom>
          <a:noFill/>
          <a:ln>
            <a:noFill/>
          </a:ln>
        </p:spPr>
        <p:txBody>
          <a:bodyPr spcFirstLastPara="1" wrap="square" lIns="90000" tIns="46800" rIns="90000" bIns="46800" anchor="ctr" anchorCtr="0">
            <a:normAutofit/>
          </a:bodyPr>
          <a:lstStyle/>
          <a:p>
            <a:pPr marL="0" lvl="0" indent="0" algn="ctr" rtl="0">
              <a:spcBef>
                <a:spcPts val="0"/>
              </a:spcBef>
              <a:spcAft>
                <a:spcPts val="0"/>
              </a:spcAft>
              <a:buClr>
                <a:schemeClr val="lt1"/>
              </a:buClr>
              <a:buSzPts val="1440"/>
              <a:buFont typeface="Noto Sans Symbols"/>
              <a:buNone/>
            </a:pPr>
            <a:r>
              <a:rPr lang="en-CA" sz="3200">
                <a:latin typeface="Arial"/>
                <a:ea typeface="Arial"/>
                <a:cs typeface="Arial"/>
                <a:sym typeface="Arial"/>
              </a:rPr>
              <a:t>Type - Performative</a:t>
            </a:r>
            <a:endParaRPr sz="3200">
              <a:latin typeface="Arial"/>
              <a:ea typeface="Arial"/>
              <a:cs typeface="Arial"/>
              <a:sym typeface="Arial"/>
            </a:endParaRPr>
          </a:p>
        </p:txBody>
      </p:sp>
      <p:sp>
        <p:nvSpPr>
          <p:cNvPr id="167" name="Google Shape;167;p26"/>
          <p:cNvSpPr txBox="1"/>
          <p:nvPr/>
        </p:nvSpPr>
        <p:spPr>
          <a:xfrm>
            <a:off x="766295" y="1003398"/>
            <a:ext cx="7924800" cy="710067"/>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00FFCC"/>
              </a:buClr>
              <a:buSzPts val="2000"/>
              <a:buFont typeface="Arial"/>
              <a:buNone/>
            </a:pPr>
            <a:r>
              <a:rPr lang="en-CA" sz="2000" b="0" i="0" u="none" strike="noStrike" cap="none">
                <a:solidFill>
                  <a:srgbClr val="00FFCC"/>
                </a:solidFill>
                <a:latin typeface="Arial"/>
                <a:ea typeface="Arial"/>
                <a:cs typeface="Arial"/>
                <a:sym typeface="Arial"/>
              </a:rPr>
              <a:t>Purpose: To explore or produce subjective emotional responses to the world</a:t>
            </a:r>
            <a:endParaRPr/>
          </a:p>
        </p:txBody>
      </p:sp>
      <p:sp>
        <p:nvSpPr>
          <p:cNvPr id="168" name="Google Shape;168;p26"/>
          <p:cNvSpPr txBox="1">
            <a:spLocks noGrp="1"/>
          </p:cNvSpPr>
          <p:nvPr>
            <p:ph type="body" idx="1"/>
          </p:nvPr>
        </p:nvSpPr>
        <p:spPr>
          <a:xfrm>
            <a:off x="412482" y="1745022"/>
            <a:ext cx="8435975" cy="3501629"/>
          </a:xfrm>
          <a:prstGeom prst="rect">
            <a:avLst/>
          </a:prstGeom>
          <a:noFill/>
          <a:ln>
            <a:noFill/>
          </a:ln>
        </p:spPr>
        <p:txBody>
          <a:bodyPr spcFirstLastPara="1" wrap="square" lIns="90000" tIns="46800" rIns="90000" bIns="46800" anchor="t" anchorCtr="0">
            <a:normAutofit/>
          </a:bodyPr>
          <a:lstStyle/>
          <a:p>
            <a:pPr marL="431800" lvl="0" indent="-323850" algn="l" rtl="0">
              <a:lnSpc>
                <a:spcPct val="90000"/>
              </a:lnSpc>
              <a:spcBef>
                <a:spcPts val="0"/>
              </a:spcBef>
              <a:spcAft>
                <a:spcPts val="0"/>
              </a:spcAft>
              <a:buClr>
                <a:srgbClr val="FFFF00"/>
              </a:buClr>
              <a:buSzPts val="810"/>
              <a:buFont typeface="Noto Sans Symbols"/>
              <a:buChar char="●"/>
            </a:pPr>
            <a:r>
              <a:rPr lang="en-CA" sz="1800">
                <a:latin typeface="Arial"/>
                <a:ea typeface="Arial"/>
                <a:cs typeface="Arial"/>
                <a:sym typeface="Arial"/>
              </a:rPr>
              <a:t>Similar to interactive, but less objective (filmmaker constructs subjective truths)</a:t>
            </a:r>
            <a:endParaRPr/>
          </a:p>
          <a:p>
            <a:pPr marL="431800" lvl="0" indent="-323850" algn="l" rtl="0">
              <a:lnSpc>
                <a:spcPct val="90000"/>
              </a:lnSpc>
              <a:spcBef>
                <a:spcPts val="700"/>
              </a:spcBef>
              <a:spcAft>
                <a:spcPts val="0"/>
              </a:spcAft>
              <a:buClr>
                <a:srgbClr val="FFFF00"/>
              </a:buClr>
              <a:buSzPts val="810"/>
              <a:buFont typeface="Noto Sans Symbols"/>
              <a:buChar char="●"/>
            </a:pPr>
            <a:r>
              <a:rPr lang="en-CA" sz="1800">
                <a:latin typeface="Arial"/>
                <a:ea typeface="Arial"/>
                <a:cs typeface="Arial"/>
                <a:sym typeface="Arial"/>
              </a:rPr>
              <a:t>The filmmaker, who is the </a:t>
            </a:r>
            <a:r>
              <a:rPr lang="en-CA" sz="1800">
                <a:solidFill>
                  <a:srgbClr val="FFFF00"/>
                </a:solidFill>
                <a:latin typeface="Arial"/>
                <a:ea typeface="Arial"/>
                <a:cs typeface="Arial"/>
                <a:sym typeface="Arial"/>
              </a:rPr>
              <a:t>subject </a:t>
            </a:r>
            <a:r>
              <a:rPr lang="en-CA" sz="1800">
                <a:latin typeface="Arial"/>
                <a:ea typeface="Arial"/>
                <a:cs typeface="Arial"/>
                <a:sym typeface="Arial"/>
              </a:rPr>
              <a:t>of the film, undergoes some sort of physical process solely for the purposes of making the film (source:  HotDocs Library)</a:t>
            </a:r>
            <a:endParaRPr/>
          </a:p>
          <a:p>
            <a:pPr marL="431800" lvl="0" indent="-323850" algn="l" rtl="0">
              <a:lnSpc>
                <a:spcPct val="90000"/>
              </a:lnSpc>
              <a:spcBef>
                <a:spcPts val="700"/>
              </a:spcBef>
              <a:spcAft>
                <a:spcPts val="0"/>
              </a:spcAft>
              <a:buClr>
                <a:srgbClr val="FFFF00"/>
              </a:buClr>
              <a:buSzPts val="810"/>
              <a:buFont typeface="Noto Sans Symbols"/>
              <a:buChar char="●"/>
            </a:pPr>
            <a:r>
              <a:rPr lang="en-CA" sz="1800">
                <a:latin typeface="Arial"/>
                <a:ea typeface="Arial"/>
                <a:cs typeface="Arial"/>
                <a:sym typeface="Arial"/>
              </a:rPr>
              <a:t>Topic is usually something </a:t>
            </a:r>
            <a:r>
              <a:rPr lang="en-CA" sz="1800">
                <a:solidFill>
                  <a:srgbClr val="FFFF00"/>
                </a:solidFill>
                <a:latin typeface="Arial"/>
                <a:ea typeface="Arial"/>
                <a:cs typeface="Arial"/>
                <a:sym typeface="Arial"/>
              </a:rPr>
              <a:t>personal</a:t>
            </a:r>
            <a:r>
              <a:rPr lang="en-CA" sz="1800">
                <a:latin typeface="Arial"/>
                <a:ea typeface="Arial"/>
                <a:cs typeface="Arial"/>
                <a:sym typeface="Arial"/>
              </a:rPr>
              <a:t> to the film-maker</a:t>
            </a:r>
            <a:endParaRPr/>
          </a:p>
          <a:p>
            <a:pPr marL="431800" lvl="0" indent="-323850" algn="l" rtl="0">
              <a:lnSpc>
                <a:spcPct val="90000"/>
              </a:lnSpc>
              <a:spcBef>
                <a:spcPts val="700"/>
              </a:spcBef>
              <a:spcAft>
                <a:spcPts val="0"/>
              </a:spcAft>
              <a:buClr>
                <a:srgbClr val="FFFF00"/>
              </a:buClr>
              <a:buSzPts val="810"/>
              <a:buFont typeface="Noto Sans Symbols"/>
              <a:buChar char="●"/>
            </a:pPr>
            <a:r>
              <a:rPr lang="en-CA" sz="1800">
                <a:latin typeface="Arial"/>
                <a:ea typeface="Arial"/>
                <a:cs typeface="Arial"/>
                <a:sym typeface="Arial"/>
              </a:rPr>
              <a:t>Subject speaks directly to the camera or in </a:t>
            </a:r>
            <a:r>
              <a:rPr lang="en-CA" sz="1800">
                <a:solidFill>
                  <a:srgbClr val="FFFF00"/>
                </a:solidFill>
                <a:latin typeface="Arial"/>
                <a:ea typeface="Arial"/>
                <a:cs typeface="Arial"/>
                <a:sym typeface="Arial"/>
              </a:rPr>
              <a:t>voice-over</a:t>
            </a:r>
            <a:endParaRPr/>
          </a:p>
          <a:p>
            <a:pPr marL="431800" lvl="0" indent="-323850" algn="l" rtl="0">
              <a:lnSpc>
                <a:spcPct val="90000"/>
              </a:lnSpc>
              <a:spcBef>
                <a:spcPts val="700"/>
              </a:spcBef>
              <a:spcAft>
                <a:spcPts val="0"/>
              </a:spcAft>
              <a:buClr>
                <a:srgbClr val="FFFF00"/>
              </a:buClr>
              <a:buSzPts val="810"/>
              <a:buFont typeface="Noto Sans Symbols"/>
              <a:buChar char="●"/>
            </a:pPr>
            <a:r>
              <a:rPr lang="en-CA" sz="1800">
                <a:latin typeface="Arial"/>
                <a:ea typeface="Arial"/>
                <a:cs typeface="Arial"/>
                <a:sym typeface="Arial"/>
              </a:rPr>
              <a:t>Examples:  </a:t>
            </a:r>
            <a:r>
              <a:rPr lang="en-CA" sz="1800" i="1">
                <a:solidFill>
                  <a:srgbClr val="FFFF00"/>
                </a:solidFill>
                <a:latin typeface="Arial"/>
                <a:ea typeface="Arial"/>
                <a:cs typeface="Arial"/>
                <a:sym typeface="Arial"/>
              </a:rPr>
              <a:t>No Impact Man</a:t>
            </a:r>
            <a:r>
              <a:rPr lang="en-CA" sz="1800" i="1">
                <a:latin typeface="Arial"/>
                <a:ea typeface="Arial"/>
                <a:cs typeface="Arial"/>
                <a:sym typeface="Arial"/>
              </a:rPr>
              <a:t>, </a:t>
            </a:r>
            <a:r>
              <a:rPr lang="en-CA" sz="1800" i="1">
                <a:solidFill>
                  <a:srgbClr val="FFFF00"/>
                </a:solidFill>
                <a:latin typeface="Arial"/>
                <a:ea typeface="Arial"/>
                <a:cs typeface="Arial"/>
                <a:sym typeface="Arial"/>
              </a:rPr>
              <a:t>Beyond the Horizon</a:t>
            </a:r>
            <a:r>
              <a:rPr lang="en-CA" sz="1800" i="1">
                <a:latin typeface="Arial"/>
                <a:ea typeface="Arial"/>
                <a:cs typeface="Arial"/>
                <a:sym typeface="Arial"/>
              </a:rPr>
              <a:t>, </a:t>
            </a:r>
            <a:r>
              <a:rPr lang="en-CA" sz="1800" i="1">
                <a:solidFill>
                  <a:srgbClr val="FFFF00"/>
                </a:solidFill>
                <a:latin typeface="Arial"/>
                <a:ea typeface="Arial"/>
                <a:cs typeface="Arial"/>
                <a:sym typeface="Arial"/>
              </a:rPr>
              <a:t>SuperSize Me</a:t>
            </a:r>
            <a:endParaRPr/>
          </a:p>
          <a:p>
            <a:pPr marL="431800" lvl="0" indent="-272415" algn="l" rtl="0">
              <a:lnSpc>
                <a:spcPct val="90000"/>
              </a:lnSpc>
              <a:spcBef>
                <a:spcPts val="700"/>
              </a:spcBef>
              <a:spcAft>
                <a:spcPts val="0"/>
              </a:spcAft>
              <a:buClr>
                <a:srgbClr val="FFFF00"/>
              </a:buClr>
              <a:buSzPts val="810"/>
              <a:buFont typeface="Noto Sans Symbols"/>
              <a:buNone/>
            </a:pPr>
            <a:endParaRPr sz="1800" i="1">
              <a:solidFill>
                <a:srgbClr val="FFFF00"/>
              </a:solidFill>
              <a:latin typeface="Arial"/>
              <a:ea typeface="Arial"/>
              <a:cs typeface="Arial"/>
              <a:sym typeface="Arial"/>
            </a:endParaRPr>
          </a:p>
          <a:p>
            <a:pPr marL="431800" lvl="0" indent="-323850" algn="l" rtl="0">
              <a:lnSpc>
                <a:spcPct val="90000"/>
              </a:lnSpc>
              <a:spcBef>
                <a:spcPts val="700"/>
              </a:spcBef>
              <a:spcAft>
                <a:spcPts val="0"/>
              </a:spcAft>
              <a:buClr>
                <a:srgbClr val="FFFF00"/>
              </a:buClr>
              <a:buSzPts val="810"/>
              <a:buFont typeface="Noto Sans Symbols"/>
              <a:buChar char="●"/>
            </a:pPr>
            <a:r>
              <a:rPr lang="en-CA" sz="1800" i="1" u="sng">
                <a:solidFill>
                  <a:schemeClr val="hlink"/>
                </a:solidFill>
                <a:latin typeface="Arial"/>
                <a:ea typeface="Arial"/>
                <a:cs typeface="Arial"/>
                <a:sym typeface="Arial"/>
                <a:hlinkClick r:id="rId3"/>
              </a:rPr>
              <a:t>View sample </a:t>
            </a:r>
            <a:endParaRPr sz="1800" i="1">
              <a:solidFill>
                <a:srgbClr val="FFFF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
                                            <p:txEl>
                                              <p:pRg st="0" end="0"/>
                                            </p:txEl>
                                          </p:spTgt>
                                        </p:tgtEl>
                                        <p:attrNameLst>
                                          <p:attrName>style.visibility</p:attrName>
                                        </p:attrNameLst>
                                      </p:cBhvr>
                                      <p:to>
                                        <p:strVal val="visible"/>
                                      </p:to>
                                    </p:set>
                                    <p:animEffect transition="in" filter="fade">
                                      <p:cBhvr>
                                        <p:cTn id="7" dur="1000"/>
                                        <p:tgtEl>
                                          <p:spTgt spid="1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8">
                                            <p:txEl>
                                              <p:pRg st="1" end="1"/>
                                            </p:txEl>
                                          </p:spTgt>
                                        </p:tgtEl>
                                        <p:attrNameLst>
                                          <p:attrName>style.visibility</p:attrName>
                                        </p:attrNameLst>
                                      </p:cBhvr>
                                      <p:to>
                                        <p:strVal val="visible"/>
                                      </p:to>
                                    </p:set>
                                    <p:animEffect transition="in" filter="fade">
                                      <p:cBhvr>
                                        <p:cTn id="12" dur="1000"/>
                                        <p:tgtEl>
                                          <p:spTgt spid="1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8">
                                            <p:txEl>
                                              <p:pRg st="2" end="2"/>
                                            </p:txEl>
                                          </p:spTgt>
                                        </p:tgtEl>
                                        <p:attrNameLst>
                                          <p:attrName>style.visibility</p:attrName>
                                        </p:attrNameLst>
                                      </p:cBhvr>
                                      <p:to>
                                        <p:strVal val="visible"/>
                                      </p:to>
                                    </p:set>
                                    <p:animEffect transition="in" filter="fade">
                                      <p:cBhvr>
                                        <p:cTn id="17" dur="1000"/>
                                        <p:tgtEl>
                                          <p:spTgt spid="1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8">
                                            <p:txEl>
                                              <p:pRg st="3" end="3"/>
                                            </p:txEl>
                                          </p:spTgt>
                                        </p:tgtEl>
                                        <p:attrNameLst>
                                          <p:attrName>style.visibility</p:attrName>
                                        </p:attrNameLst>
                                      </p:cBhvr>
                                      <p:to>
                                        <p:strVal val="visible"/>
                                      </p:to>
                                    </p:set>
                                    <p:animEffect transition="in" filter="fade">
                                      <p:cBhvr>
                                        <p:cTn id="22" dur="1000"/>
                                        <p:tgtEl>
                                          <p:spTgt spid="1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8">
                                            <p:txEl>
                                              <p:pRg st="4" end="4"/>
                                            </p:txEl>
                                          </p:spTgt>
                                        </p:tgtEl>
                                        <p:attrNameLst>
                                          <p:attrName>style.visibility</p:attrName>
                                        </p:attrNameLst>
                                      </p:cBhvr>
                                      <p:to>
                                        <p:strVal val="visible"/>
                                      </p:to>
                                    </p:set>
                                    <p:animEffect transition="in" filter="fade">
                                      <p:cBhvr>
                                        <p:cTn id="27" dur="1000"/>
                                        <p:tgtEl>
                                          <p:spTgt spid="16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8">
                                            <p:txEl>
                                              <p:pRg st="5" end="5"/>
                                            </p:txEl>
                                          </p:spTgt>
                                        </p:tgtEl>
                                        <p:attrNameLst>
                                          <p:attrName>style.visibility</p:attrName>
                                        </p:attrNameLst>
                                      </p:cBhvr>
                                      <p:to>
                                        <p:strVal val="visible"/>
                                      </p:to>
                                    </p:set>
                                    <p:animEffect transition="in" filter="fade">
                                      <p:cBhvr>
                                        <p:cTn id="32" dur="1000"/>
                                        <p:tgtEl>
                                          <p:spTgt spid="16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8">
                                            <p:txEl>
                                              <p:pRg st="6" end="6"/>
                                            </p:txEl>
                                          </p:spTgt>
                                        </p:tgtEl>
                                        <p:attrNameLst>
                                          <p:attrName>style.visibility</p:attrName>
                                        </p:attrNameLst>
                                      </p:cBhvr>
                                      <p:to>
                                        <p:strVal val="visible"/>
                                      </p:to>
                                    </p:set>
                                    <p:animEffect transition="in" filter="fade">
                                      <p:cBhvr>
                                        <p:cTn id="37" dur="1000"/>
                                        <p:tgtEl>
                                          <p:spTgt spid="16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00"/>
              <a:buFont typeface="Calibri"/>
              <a:buNone/>
            </a:pPr>
            <a:r>
              <a:rPr lang="en-CA" sz="3200"/>
              <a:t>Poetic Documentary</a:t>
            </a:r>
            <a:endParaRPr/>
          </a:p>
        </p:txBody>
      </p:sp>
      <p:sp>
        <p:nvSpPr>
          <p:cNvPr id="174" name="Google Shape;174;p27"/>
          <p:cNvSpPr txBox="1">
            <a:spLocks noGrp="1"/>
          </p:cNvSpPr>
          <p:nvPr>
            <p:ph type="body" idx="1"/>
          </p:nvPr>
        </p:nvSpPr>
        <p:spPr>
          <a:xfrm>
            <a:off x="466144" y="967626"/>
            <a:ext cx="8229600" cy="3394472"/>
          </a:xfrm>
          <a:prstGeom prst="rect">
            <a:avLst/>
          </a:prstGeom>
          <a:noFill/>
          <a:ln>
            <a:noFill/>
          </a:ln>
        </p:spPr>
        <p:txBody>
          <a:bodyPr spcFirstLastPara="1" wrap="square" lIns="91425" tIns="45700" rIns="91425" bIns="45700" anchor="t" anchorCtr="0">
            <a:normAutofit fontScale="55000" lnSpcReduction="20000"/>
          </a:bodyPr>
          <a:lstStyle/>
          <a:p>
            <a:pPr marL="342900" lvl="0" indent="-342900" algn="just" rtl="0">
              <a:spcBef>
                <a:spcPts val="0"/>
              </a:spcBef>
              <a:spcAft>
                <a:spcPts val="0"/>
              </a:spcAft>
              <a:buClr>
                <a:srgbClr val="92CCDC"/>
              </a:buClr>
              <a:buSzPct val="100000"/>
              <a:buChar char="•"/>
            </a:pPr>
            <a:r>
              <a:rPr lang="en-CA">
                <a:solidFill>
                  <a:srgbClr val="92CCDC"/>
                </a:solidFill>
              </a:rPr>
              <a:t>First seen in the 1920s, </a:t>
            </a:r>
            <a:r>
              <a:rPr lang="en-CA" b="1">
                <a:solidFill>
                  <a:srgbClr val="92CCDC"/>
                </a:solidFill>
              </a:rPr>
              <a:t>poetic documentaries</a:t>
            </a:r>
            <a:r>
              <a:rPr lang="en-CA">
                <a:solidFill>
                  <a:srgbClr val="92CCDC"/>
                </a:solidFill>
              </a:rPr>
              <a:t> are very much what they sound like. They focus on experiences, images, and showing the audience the world through a different set of eyes.</a:t>
            </a:r>
            <a:endParaRPr/>
          </a:p>
          <a:p>
            <a:pPr marL="342900" lvl="0" indent="-231140" algn="just" rtl="0">
              <a:spcBef>
                <a:spcPts val="352"/>
              </a:spcBef>
              <a:spcAft>
                <a:spcPts val="0"/>
              </a:spcAft>
              <a:buClr>
                <a:schemeClr val="lt1"/>
              </a:buClr>
              <a:buSzPct val="100000"/>
              <a:buNone/>
            </a:pPr>
            <a:endParaRPr/>
          </a:p>
          <a:p>
            <a:pPr marL="342900" lvl="0" indent="-342900" algn="just" rtl="0">
              <a:spcBef>
                <a:spcPts val="352"/>
              </a:spcBef>
              <a:spcAft>
                <a:spcPts val="0"/>
              </a:spcAft>
              <a:buClr>
                <a:schemeClr val="lt1"/>
              </a:buClr>
              <a:buSzPct val="100000"/>
              <a:buChar char="•"/>
            </a:pPr>
            <a:r>
              <a:rPr lang="en-CA"/>
              <a:t>Abstract and loose with narrative, the poetic sub-genre can be very unconventional and experimental in form and content. The ultimate goal is to create a </a:t>
            </a:r>
            <a:r>
              <a:rPr lang="en-CA" i="1"/>
              <a:t>feeling</a:t>
            </a:r>
            <a:r>
              <a:rPr lang="en-CA"/>
              <a:t> rather than a </a:t>
            </a:r>
            <a:r>
              <a:rPr lang="en-CA" i="1"/>
              <a:t>truth</a:t>
            </a:r>
            <a:r>
              <a:rPr lang="en-CA"/>
              <a:t>.</a:t>
            </a:r>
            <a:endParaRPr/>
          </a:p>
          <a:p>
            <a:pPr marL="342900" lvl="0" indent="-231140" algn="just" rtl="0">
              <a:spcBef>
                <a:spcPts val="352"/>
              </a:spcBef>
              <a:spcAft>
                <a:spcPts val="0"/>
              </a:spcAft>
              <a:buClr>
                <a:schemeClr val="lt1"/>
              </a:buClr>
              <a:buSzPct val="100000"/>
              <a:buNone/>
            </a:pPr>
            <a:endParaRPr/>
          </a:p>
          <a:p>
            <a:pPr marL="342900" lvl="0" indent="-342900" algn="just" rtl="0">
              <a:spcBef>
                <a:spcPts val="352"/>
              </a:spcBef>
              <a:spcAft>
                <a:spcPts val="0"/>
              </a:spcAft>
              <a:buClr>
                <a:schemeClr val="lt1"/>
              </a:buClr>
              <a:buSzPct val="100000"/>
              <a:buChar char="•"/>
            </a:pPr>
            <a:r>
              <a:rPr lang="en-CA"/>
              <a:t>For filmmakers, this approach offers a valuable lesson in experimenting with all the elements of documentary filmmaking by finding creative compositions, challenging juxtapositions, and different forms of cinematic storytelling</a:t>
            </a:r>
            <a:endParaRPr/>
          </a:p>
          <a:p>
            <a:pPr marL="342900" lvl="0" indent="-231140" algn="just" rtl="0">
              <a:spcBef>
                <a:spcPts val="352"/>
              </a:spcBef>
              <a:spcAft>
                <a:spcPts val="0"/>
              </a:spcAft>
              <a:buClr>
                <a:schemeClr val="lt1"/>
              </a:buClr>
              <a:buSzPct val="100000"/>
              <a:buNone/>
            </a:pPr>
            <a:endParaRPr/>
          </a:p>
          <a:p>
            <a:pPr marL="342900" lvl="0" indent="-342900" algn="just" rtl="0">
              <a:spcBef>
                <a:spcPts val="352"/>
              </a:spcBef>
              <a:spcAft>
                <a:spcPts val="0"/>
              </a:spcAft>
              <a:buClr>
                <a:schemeClr val="lt1"/>
              </a:buClr>
              <a:buSzPct val="100000"/>
              <a:buChar char="•"/>
            </a:pPr>
            <a:r>
              <a:rPr lang="en-CA" u="sng">
                <a:solidFill>
                  <a:schemeClr val="hlink"/>
                </a:solidFill>
                <a:hlinkClick r:id="rId3"/>
              </a:rPr>
              <a:t>View  sample </a:t>
            </a:r>
            <a:endParaRPr/>
          </a:p>
          <a:p>
            <a:pPr marL="342900" lvl="0" indent="-231140" algn="l" rtl="0">
              <a:spcBef>
                <a:spcPts val="352"/>
              </a:spcBef>
              <a:spcAft>
                <a:spcPts val="0"/>
              </a:spcAft>
              <a:buClr>
                <a:schemeClr val="lt1"/>
              </a:buClr>
              <a:buSzPct val="1000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8"/>
          <p:cNvSpPr txBox="1">
            <a:spLocks noGrp="1"/>
          </p:cNvSpPr>
          <p:nvPr>
            <p:ph type="ctrTitle"/>
          </p:nvPr>
        </p:nvSpPr>
        <p:spPr>
          <a:xfrm>
            <a:off x="632137" y="86406"/>
            <a:ext cx="7772400" cy="110251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CA"/>
              <a:t>Mockumentary</a:t>
            </a:r>
            <a:endParaRPr/>
          </a:p>
        </p:txBody>
      </p:sp>
      <p:sp>
        <p:nvSpPr>
          <p:cNvPr id="180" name="Google Shape;180;p28"/>
          <p:cNvSpPr txBox="1">
            <a:spLocks noGrp="1"/>
          </p:cNvSpPr>
          <p:nvPr>
            <p:ph type="subTitle" idx="1"/>
          </p:nvPr>
        </p:nvSpPr>
        <p:spPr>
          <a:xfrm>
            <a:off x="1058563" y="1072334"/>
            <a:ext cx="6776276" cy="1261859"/>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lt1"/>
              </a:buClr>
              <a:buSzPct val="100000"/>
              <a:buNone/>
            </a:pPr>
            <a:r>
              <a:rPr lang="en-CA" sz="2600"/>
              <a:t>A film or television program that is shot like a documentary but is fictitious and usually satirical.</a:t>
            </a:r>
            <a:endParaRPr/>
          </a:p>
          <a:p>
            <a:pPr marL="0" lvl="0" indent="0" algn="l" rtl="0">
              <a:lnSpc>
                <a:spcPct val="90000"/>
              </a:lnSpc>
              <a:spcBef>
                <a:spcPts val="364"/>
              </a:spcBef>
              <a:spcAft>
                <a:spcPts val="0"/>
              </a:spcAft>
              <a:buClr>
                <a:schemeClr val="lt1"/>
              </a:buClr>
              <a:buSzPct val="100000"/>
              <a:buNone/>
            </a:pPr>
            <a:r>
              <a:rPr lang="en-CA" sz="2600"/>
              <a:t>					</a:t>
            </a:r>
            <a:endParaRPr/>
          </a:p>
          <a:p>
            <a:pPr marL="0" lvl="0" indent="0" algn="l" rtl="0">
              <a:lnSpc>
                <a:spcPct val="90000"/>
              </a:lnSpc>
              <a:spcBef>
                <a:spcPts val="364"/>
              </a:spcBef>
              <a:spcAft>
                <a:spcPts val="0"/>
              </a:spcAft>
              <a:buClr>
                <a:schemeClr val="lt1"/>
              </a:buClr>
              <a:buSzPct val="100000"/>
              <a:buNone/>
            </a:pPr>
            <a:r>
              <a:rPr lang="en-CA" sz="2600"/>
              <a:t>The term  </a:t>
            </a:r>
            <a:r>
              <a:rPr lang="en-CA" sz="2600">
                <a:solidFill>
                  <a:schemeClr val="accent2"/>
                </a:solidFill>
              </a:rPr>
              <a:t>mockumentary</a:t>
            </a:r>
            <a:r>
              <a:rPr lang="en-CA" sz="2600"/>
              <a:t> is a portmanteau of mock and documentary.</a:t>
            </a:r>
            <a:endParaRPr/>
          </a:p>
          <a:p>
            <a:pPr marL="0" lvl="0" indent="0" algn="ctr" rtl="0">
              <a:lnSpc>
                <a:spcPct val="90000"/>
              </a:lnSpc>
              <a:spcBef>
                <a:spcPts val="448"/>
              </a:spcBef>
              <a:spcAft>
                <a:spcPts val="0"/>
              </a:spcAft>
              <a:buClr>
                <a:schemeClr val="lt1"/>
              </a:buClr>
              <a:buSzPct val="100000"/>
              <a:buNone/>
            </a:pPr>
            <a:endParaRPr/>
          </a:p>
          <a:p>
            <a:pPr marL="0" lvl="0" indent="0" algn="ctr" rtl="0">
              <a:lnSpc>
                <a:spcPct val="90000"/>
              </a:lnSpc>
              <a:spcBef>
                <a:spcPts val="448"/>
              </a:spcBef>
              <a:spcAft>
                <a:spcPts val="0"/>
              </a:spcAft>
              <a:buClr>
                <a:schemeClr val="lt1"/>
              </a:buClr>
              <a:buSzPct val="100000"/>
              <a:buNone/>
            </a:pPr>
            <a:endParaRPr/>
          </a:p>
          <a:p>
            <a:pPr marL="0" lvl="0" indent="0" algn="ctr" rtl="0">
              <a:lnSpc>
                <a:spcPct val="90000"/>
              </a:lnSpc>
              <a:spcBef>
                <a:spcPts val="448"/>
              </a:spcBef>
              <a:spcAft>
                <a:spcPts val="0"/>
              </a:spcAft>
              <a:buClr>
                <a:schemeClr val="lt1"/>
              </a:buClr>
              <a:buSzPct val="100000"/>
              <a:buNone/>
            </a:pPr>
            <a:endParaRPr/>
          </a:p>
          <a:p>
            <a:pPr marL="0" lvl="0" indent="0" algn="ctr" rtl="0">
              <a:spcBef>
                <a:spcPts val="448"/>
              </a:spcBef>
              <a:spcAft>
                <a:spcPts val="0"/>
              </a:spcAft>
              <a:buClr>
                <a:schemeClr val="lt1"/>
              </a:buClr>
              <a:buSzPct val="100000"/>
              <a:buNone/>
            </a:pPr>
            <a:endParaRPr/>
          </a:p>
        </p:txBody>
      </p:sp>
      <p:sp>
        <p:nvSpPr>
          <p:cNvPr id="181" name="Google Shape;181;p28"/>
          <p:cNvSpPr txBox="1"/>
          <p:nvPr/>
        </p:nvSpPr>
        <p:spPr>
          <a:xfrm>
            <a:off x="1180592" y="2164273"/>
            <a:ext cx="6895732" cy="16312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2000" b="0" i="0" u="none" strike="noStrike" cap="none">
                <a:solidFill>
                  <a:srgbClr val="F2F2F2"/>
                </a:solidFill>
                <a:latin typeface="Arial"/>
                <a:ea typeface="Arial"/>
                <a:cs typeface="Arial"/>
                <a:sym typeface="Arial"/>
              </a:rPr>
              <a:t>Satirical</a:t>
            </a:r>
            <a:endParaRPr/>
          </a:p>
          <a:p>
            <a:pPr marL="0" marR="0" lvl="0" indent="0" algn="l" rtl="0">
              <a:lnSpc>
                <a:spcPct val="100000"/>
              </a:lnSpc>
              <a:spcBef>
                <a:spcPts val="0"/>
              </a:spcBef>
              <a:spcAft>
                <a:spcPts val="0"/>
              </a:spcAft>
              <a:buNone/>
            </a:pPr>
            <a:r>
              <a:rPr lang="en-CA" sz="2000" b="0" i="0" u="none" strike="noStrike" cap="none">
                <a:solidFill>
                  <a:srgbClr val="F2F2F2"/>
                </a:solidFill>
                <a:latin typeface="Arial"/>
                <a:ea typeface="Arial"/>
                <a:cs typeface="Arial"/>
                <a:sym typeface="Arial"/>
              </a:rPr>
              <a:t>Funny/Humorous</a:t>
            </a:r>
            <a:endParaRPr/>
          </a:p>
          <a:p>
            <a:pPr marL="0" marR="0" lvl="0" indent="0" algn="l" rtl="0">
              <a:lnSpc>
                <a:spcPct val="100000"/>
              </a:lnSpc>
              <a:spcBef>
                <a:spcPts val="0"/>
              </a:spcBef>
              <a:spcAft>
                <a:spcPts val="0"/>
              </a:spcAft>
              <a:buNone/>
            </a:pPr>
            <a:r>
              <a:rPr lang="en-CA" sz="2000" b="0" i="0" u="none" strike="noStrike" cap="none">
                <a:solidFill>
                  <a:srgbClr val="F2F2F2"/>
                </a:solidFill>
                <a:latin typeface="Arial"/>
                <a:ea typeface="Arial"/>
                <a:cs typeface="Arial"/>
                <a:sym typeface="Arial"/>
              </a:rPr>
              <a:t>Fictitious</a:t>
            </a:r>
            <a:endParaRPr/>
          </a:p>
          <a:p>
            <a:pPr marL="0" marR="0" lvl="0" indent="0" algn="l" rtl="0">
              <a:lnSpc>
                <a:spcPct val="100000"/>
              </a:lnSpc>
              <a:spcBef>
                <a:spcPts val="0"/>
              </a:spcBef>
              <a:spcAft>
                <a:spcPts val="0"/>
              </a:spcAft>
              <a:buNone/>
            </a:pPr>
            <a:r>
              <a:rPr lang="en-CA" sz="2000" b="0" i="0" u="none" strike="noStrike" cap="none">
                <a:solidFill>
                  <a:srgbClr val="F2F2F2"/>
                </a:solidFill>
                <a:latin typeface="Arial"/>
                <a:ea typeface="Arial"/>
                <a:cs typeface="Arial"/>
                <a:sym typeface="Arial"/>
              </a:rPr>
              <a:t>Sometimes Political</a:t>
            </a:r>
            <a:endParaRPr/>
          </a:p>
          <a:p>
            <a:pPr marL="0" marR="0" lvl="0" indent="0" algn="l" rtl="0">
              <a:lnSpc>
                <a:spcPct val="100000"/>
              </a:lnSpc>
              <a:spcBef>
                <a:spcPts val="0"/>
              </a:spcBef>
              <a:spcAft>
                <a:spcPts val="0"/>
              </a:spcAft>
              <a:buNone/>
            </a:pPr>
            <a:r>
              <a:rPr lang="en-CA" sz="2000" b="0" i="0" u="none" strike="noStrike" cap="none">
                <a:solidFill>
                  <a:srgbClr val="F2F2F2"/>
                </a:solidFill>
                <a:latin typeface="Arial"/>
                <a:ea typeface="Arial"/>
                <a:cs typeface="Arial"/>
                <a:sym typeface="Arial"/>
              </a:rPr>
              <a:t>Thought provoking</a:t>
            </a:r>
            <a:endParaRPr/>
          </a:p>
        </p:txBody>
      </p:sp>
      <p:sp>
        <p:nvSpPr>
          <p:cNvPr id="182" name="Google Shape;182;p28"/>
          <p:cNvSpPr txBox="1"/>
          <p:nvPr/>
        </p:nvSpPr>
        <p:spPr>
          <a:xfrm>
            <a:off x="1225311" y="4131792"/>
            <a:ext cx="273682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800" b="0" i="0" u="sng" strike="noStrike" cap="none">
                <a:solidFill>
                  <a:schemeClr val="hlink"/>
                </a:solidFill>
                <a:latin typeface="Arial"/>
                <a:ea typeface="Arial"/>
                <a:cs typeface="Arial"/>
                <a:sym typeface="Arial"/>
                <a:hlinkClick r:id="rId3"/>
              </a:rPr>
              <a:t>Sample </a:t>
            </a: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9"/>
          <p:cNvSpPr txBox="1">
            <a:spLocks noGrp="1"/>
          </p:cNvSpPr>
          <p:nvPr>
            <p:ph type="ctrTitle"/>
          </p:nvPr>
        </p:nvSpPr>
        <p:spPr>
          <a:xfrm>
            <a:off x="578473" y="-101403"/>
            <a:ext cx="7772400" cy="110251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CA"/>
              <a:t>Characters</a:t>
            </a:r>
            <a:endParaRPr/>
          </a:p>
        </p:txBody>
      </p:sp>
      <p:sp>
        <p:nvSpPr>
          <p:cNvPr id="188" name="Google Shape;188;p29"/>
          <p:cNvSpPr txBox="1">
            <a:spLocks noGrp="1"/>
          </p:cNvSpPr>
          <p:nvPr>
            <p:ph type="subTitle" idx="1"/>
          </p:nvPr>
        </p:nvSpPr>
        <p:spPr>
          <a:xfrm>
            <a:off x="1291105" y="848754"/>
            <a:ext cx="6400800" cy="131445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spcBef>
                <a:spcPts val="0"/>
              </a:spcBef>
              <a:spcAft>
                <a:spcPts val="0"/>
              </a:spcAft>
              <a:buClr>
                <a:schemeClr val="lt1"/>
              </a:buClr>
              <a:buSzPct val="100000"/>
              <a:buNone/>
            </a:pPr>
            <a:r>
              <a:rPr lang="en-CA" sz="6400"/>
              <a:t>Interviewer/camera crew</a:t>
            </a:r>
            <a:endParaRPr/>
          </a:p>
          <a:p>
            <a:pPr marL="0" lvl="0" indent="0" algn="l" rtl="0">
              <a:spcBef>
                <a:spcPts val="320"/>
              </a:spcBef>
              <a:spcAft>
                <a:spcPts val="0"/>
              </a:spcAft>
              <a:buClr>
                <a:schemeClr val="lt1"/>
              </a:buClr>
              <a:buSzPct val="100000"/>
              <a:buNone/>
            </a:pPr>
            <a:r>
              <a:rPr lang="en-CA" sz="6400"/>
              <a:t>Subject (sports team/athlete, celebrity, political figure, newscaster, etc…)</a:t>
            </a:r>
            <a:endParaRPr/>
          </a:p>
          <a:p>
            <a:pPr marL="0" lvl="0" indent="0" algn="l" rtl="0">
              <a:spcBef>
                <a:spcPts val="320"/>
              </a:spcBef>
              <a:spcAft>
                <a:spcPts val="0"/>
              </a:spcAft>
              <a:buClr>
                <a:schemeClr val="lt1"/>
              </a:buClr>
              <a:buSzPct val="100000"/>
              <a:buNone/>
            </a:pPr>
            <a:r>
              <a:rPr lang="en-CA" sz="6400"/>
              <a:t>Rock Band : Office Workers </a:t>
            </a:r>
            <a:endParaRPr/>
          </a:p>
          <a:p>
            <a:pPr marL="0" lvl="0" indent="0" algn="l" rtl="0">
              <a:spcBef>
                <a:spcPts val="320"/>
              </a:spcBef>
              <a:spcAft>
                <a:spcPts val="0"/>
              </a:spcAft>
              <a:buClr>
                <a:schemeClr val="lt1"/>
              </a:buClr>
              <a:buSzPct val="100000"/>
              <a:buNone/>
            </a:pPr>
            <a:endParaRPr sz="6400"/>
          </a:p>
          <a:p>
            <a:pPr marL="0" lvl="0" indent="0" algn="l" rtl="0">
              <a:spcBef>
                <a:spcPts val="320"/>
              </a:spcBef>
              <a:spcAft>
                <a:spcPts val="0"/>
              </a:spcAft>
              <a:buClr>
                <a:schemeClr val="lt1"/>
              </a:buClr>
              <a:buSzPct val="100000"/>
              <a:buNone/>
            </a:pPr>
            <a:r>
              <a:rPr lang="en-CA" sz="6400"/>
              <a:t>Storylines </a:t>
            </a:r>
            <a:endParaRPr/>
          </a:p>
          <a:p>
            <a:pPr marL="0" lvl="0" indent="0" algn="l" rtl="0">
              <a:lnSpc>
                <a:spcPct val="90000"/>
              </a:lnSpc>
              <a:spcBef>
                <a:spcPts val="320"/>
              </a:spcBef>
              <a:spcAft>
                <a:spcPts val="0"/>
              </a:spcAft>
              <a:buClr>
                <a:schemeClr val="lt1"/>
              </a:buClr>
              <a:buSzPct val="100000"/>
              <a:buNone/>
            </a:pPr>
            <a:r>
              <a:rPr lang="en-CA" sz="6400"/>
              <a:t>Serialized installments of the ‘everyday’ </a:t>
            </a:r>
            <a:endParaRPr/>
          </a:p>
          <a:p>
            <a:pPr marL="0" lvl="0" indent="0" algn="l" rtl="0">
              <a:lnSpc>
                <a:spcPct val="90000"/>
              </a:lnSpc>
              <a:spcBef>
                <a:spcPts val="320"/>
              </a:spcBef>
              <a:spcAft>
                <a:spcPts val="0"/>
              </a:spcAft>
              <a:buClr>
                <a:schemeClr val="lt1"/>
              </a:buClr>
              <a:buSzPct val="100000"/>
              <a:buNone/>
            </a:pPr>
            <a:r>
              <a:rPr lang="en-CA" sz="6400"/>
              <a:t>The Office</a:t>
            </a:r>
            <a:endParaRPr/>
          </a:p>
          <a:p>
            <a:pPr marL="0" lvl="0" indent="0" algn="l" rtl="0">
              <a:lnSpc>
                <a:spcPct val="90000"/>
              </a:lnSpc>
              <a:spcBef>
                <a:spcPts val="320"/>
              </a:spcBef>
              <a:spcAft>
                <a:spcPts val="0"/>
              </a:spcAft>
              <a:buClr>
                <a:schemeClr val="lt1"/>
              </a:buClr>
              <a:buSzPct val="100000"/>
              <a:buNone/>
            </a:pPr>
            <a:r>
              <a:rPr lang="en-CA" sz="6400"/>
              <a:t>Spinal Tap</a:t>
            </a:r>
            <a:endParaRPr/>
          </a:p>
          <a:p>
            <a:pPr marL="0" lvl="0" indent="0" algn="l" rtl="0">
              <a:lnSpc>
                <a:spcPct val="90000"/>
              </a:lnSpc>
              <a:spcBef>
                <a:spcPts val="320"/>
              </a:spcBef>
              <a:spcAft>
                <a:spcPts val="0"/>
              </a:spcAft>
              <a:buClr>
                <a:schemeClr val="lt1"/>
              </a:buClr>
              <a:buSzPct val="100000"/>
              <a:buNone/>
            </a:pPr>
            <a:r>
              <a:rPr lang="en-CA" sz="6400"/>
              <a:t>Curb Your Enthusiasm</a:t>
            </a:r>
            <a:endParaRPr/>
          </a:p>
          <a:p>
            <a:pPr marL="0" lvl="0" indent="0" algn="l" rtl="0">
              <a:lnSpc>
                <a:spcPct val="90000"/>
              </a:lnSpc>
              <a:spcBef>
                <a:spcPts val="320"/>
              </a:spcBef>
              <a:spcAft>
                <a:spcPts val="0"/>
              </a:spcAft>
              <a:buClr>
                <a:schemeClr val="lt1"/>
              </a:buClr>
              <a:buSzPct val="100000"/>
              <a:buNone/>
            </a:pPr>
            <a:endParaRPr sz="6400"/>
          </a:p>
          <a:p>
            <a:pPr marL="0" lvl="0" indent="0" algn="l" rtl="0">
              <a:lnSpc>
                <a:spcPct val="90000"/>
              </a:lnSpc>
              <a:spcBef>
                <a:spcPts val="320"/>
              </a:spcBef>
              <a:spcAft>
                <a:spcPts val="0"/>
              </a:spcAft>
              <a:buClr>
                <a:schemeClr val="lt1"/>
              </a:buClr>
              <a:buSzPct val="100000"/>
              <a:buNone/>
            </a:pPr>
            <a:r>
              <a:rPr lang="en-CA" sz="6400"/>
              <a:t>The events surrounding a ‘big event’</a:t>
            </a:r>
            <a:endParaRPr sz="6400"/>
          </a:p>
          <a:p>
            <a:pPr marL="0" lvl="0" indent="0" algn="l" rtl="0">
              <a:lnSpc>
                <a:spcPct val="90000"/>
              </a:lnSpc>
              <a:spcBef>
                <a:spcPts val="320"/>
              </a:spcBef>
              <a:spcAft>
                <a:spcPts val="0"/>
              </a:spcAft>
              <a:buClr>
                <a:schemeClr val="lt1"/>
              </a:buClr>
              <a:buSzPct val="100000"/>
              <a:buNone/>
            </a:pPr>
            <a:r>
              <a:rPr lang="en-CA" sz="6400"/>
              <a:t>Best in Show</a:t>
            </a:r>
            <a:endParaRPr/>
          </a:p>
          <a:p>
            <a:pPr marL="0" lvl="0" indent="0" algn="l" rtl="0">
              <a:lnSpc>
                <a:spcPct val="90000"/>
              </a:lnSpc>
              <a:spcBef>
                <a:spcPts val="320"/>
              </a:spcBef>
              <a:spcAft>
                <a:spcPts val="0"/>
              </a:spcAft>
              <a:buClr>
                <a:schemeClr val="lt1"/>
              </a:buClr>
              <a:buSzPct val="100000"/>
              <a:buNone/>
            </a:pPr>
            <a:r>
              <a:rPr lang="en-CA" sz="6400"/>
              <a:t>A Mighty Wind</a:t>
            </a:r>
            <a:endParaRPr/>
          </a:p>
          <a:p>
            <a:pPr marL="0" lvl="0" indent="0" algn="l" rtl="0">
              <a:lnSpc>
                <a:spcPct val="90000"/>
              </a:lnSpc>
              <a:spcBef>
                <a:spcPts val="320"/>
              </a:spcBef>
              <a:spcAft>
                <a:spcPts val="0"/>
              </a:spcAft>
              <a:buClr>
                <a:schemeClr val="lt1"/>
              </a:buClr>
              <a:buSzPct val="100000"/>
              <a:buNone/>
            </a:pPr>
            <a:r>
              <a:rPr lang="en-CA" sz="6400"/>
              <a:t>Waiting for Guffman</a:t>
            </a:r>
            <a:endParaRPr sz="6400"/>
          </a:p>
          <a:p>
            <a:pPr marL="0" lvl="0" indent="0" algn="l" rtl="0">
              <a:lnSpc>
                <a:spcPct val="90000"/>
              </a:lnSpc>
              <a:spcBef>
                <a:spcPts val="320"/>
              </a:spcBef>
              <a:spcAft>
                <a:spcPts val="0"/>
              </a:spcAft>
              <a:buClr>
                <a:schemeClr val="lt1"/>
              </a:buClr>
              <a:buSzPct val="100000"/>
              <a:buNone/>
            </a:pPr>
            <a:endParaRPr sz="6400"/>
          </a:p>
          <a:p>
            <a:pPr marL="0" lvl="0" indent="0" algn="l" rtl="0">
              <a:lnSpc>
                <a:spcPct val="90000"/>
              </a:lnSpc>
              <a:spcBef>
                <a:spcPts val="320"/>
              </a:spcBef>
              <a:spcAft>
                <a:spcPts val="0"/>
              </a:spcAft>
              <a:buClr>
                <a:schemeClr val="lt1"/>
              </a:buClr>
              <a:buSzPct val="100000"/>
              <a:buNone/>
            </a:pPr>
            <a:r>
              <a:rPr lang="en-CA" sz="6400"/>
              <a:t>Cataloging the events of a journey</a:t>
            </a:r>
            <a:endParaRPr/>
          </a:p>
          <a:p>
            <a:pPr marL="0" lvl="0" indent="0" algn="l" rtl="0">
              <a:lnSpc>
                <a:spcPct val="90000"/>
              </a:lnSpc>
              <a:spcBef>
                <a:spcPts val="320"/>
              </a:spcBef>
              <a:spcAft>
                <a:spcPts val="0"/>
              </a:spcAft>
              <a:buClr>
                <a:schemeClr val="lt1"/>
              </a:buClr>
              <a:buSzPct val="100000"/>
              <a:buNone/>
            </a:pPr>
            <a:r>
              <a:rPr lang="en-CA" sz="6400"/>
              <a:t>-Borat</a:t>
            </a:r>
            <a:endParaRPr/>
          </a:p>
          <a:p>
            <a:pPr marL="0" lvl="0" indent="0" algn="l" rtl="0">
              <a:lnSpc>
                <a:spcPct val="90000"/>
              </a:lnSpc>
              <a:spcBef>
                <a:spcPts val="160"/>
              </a:spcBef>
              <a:spcAft>
                <a:spcPts val="0"/>
              </a:spcAft>
              <a:buClr>
                <a:schemeClr val="lt1"/>
              </a:buClr>
              <a:buSzPct val="100000"/>
              <a:buNone/>
            </a:pPr>
            <a:endParaRPr/>
          </a:p>
          <a:p>
            <a:pPr marL="0" lvl="0" indent="0" algn="l" rtl="0">
              <a:lnSpc>
                <a:spcPct val="90000"/>
              </a:lnSpc>
              <a:spcBef>
                <a:spcPts val="160"/>
              </a:spcBef>
              <a:spcAft>
                <a:spcPts val="0"/>
              </a:spcAft>
              <a:buClr>
                <a:schemeClr val="lt1"/>
              </a:buClr>
              <a:buSzPct val="100000"/>
              <a:buNone/>
            </a:pPr>
            <a:endParaRPr/>
          </a:p>
          <a:p>
            <a:pPr marL="0" lvl="0" indent="0" algn="l" rtl="0">
              <a:lnSpc>
                <a:spcPct val="90000"/>
              </a:lnSpc>
              <a:spcBef>
                <a:spcPts val="160"/>
              </a:spcBef>
              <a:spcAft>
                <a:spcPts val="0"/>
              </a:spcAft>
              <a:buClr>
                <a:schemeClr val="lt1"/>
              </a:buClr>
              <a:buSzPct val="100000"/>
              <a:buNone/>
            </a:pPr>
            <a:endParaRPr/>
          </a:p>
          <a:p>
            <a:pPr marL="0" lvl="0" indent="0" algn="l" rtl="0">
              <a:spcBef>
                <a:spcPts val="160"/>
              </a:spcBef>
              <a:spcAft>
                <a:spcPts val="0"/>
              </a:spcAft>
              <a:buClr>
                <a:schemeClr val="lt1"/>
              </a:buClr>
              <a:buSzPct val="100000"/>
              <a:buNone/>
            </a:pPr>
            <a:endParaRPr/>
          </a:p>
          <a:p>
            <a:pPr marL="0" lvl="0" indent="0" algn="l" rtl="0">
              <a:spcBef>
                <a:spcPts val="160"/>
              </a:spcBef>
              <a:spcAft>
                <a:spcPts val="0"/>
              </a:spcAft>
              <a:buClr>
                <a:schemeClr val="lt1"/>
              </a:buClr>
              <a:buSzPct val="100000"/>
              <a:buNone/>
            </a:pPr>
            <a:endParaRPr/>
          </a:p>
          <a:p>
            <a:pPr marL="0" lvl="0" indent="0" algn="l" rtl="0">
              <a:spcBef>
                <a:spcPts val="160"/>
              </a:spcBef>
              <a:spcAft>
                <a:spcPts val="0"/>
              </a:spcAft>
              <a:buClr>
                <a:schemeClr val="lt1"/>
              </a:buClr>
              <a:buSzPct val="100000"/>
              <a:buNone/>
            </a:pPr>
            <a:endParaRPr/>
          </a:p>
          <a:p>
            <a:pPr marL="0" lvl="0" indent="0" algn="l" rtl="0">
              <a:spcBef>
                <a:spcPts val="160"/>
              </a:spcBef>
              <a:spcAft>
                <a:spcPts val="0"/>
              </a:spcAft>
              <a:buClr>
                <a:schemeClr val="lt1"/>
              </a:buClr>
              <a:buSzPct val="100000"/>
              <a:buNone/>
            </a:pPr>
            <a:endParaRPr/>
          </a:p>
          <a:p>
            <a:pPr marL="0" lvl="0" indent="0" algn="l" rtl="0">
              <a:spcBef>
                <a:spcPts val="160"/>
              </a:spcBef>
              <a:spcAft>
                <a:spcPts val="0"/>
              </a:spcAft>
              <a:buClr>
                <a:schemeClr val="lt1"/>
              </a:buClr>
              <a:buSzPct val="100000"/>
              <a:buNone/>
            </a:pPr>
            <a:endParaRPr/>
          </a:p>
        </p:txBody>
      </p:sp>
      <p:pic>
        <p:nvPicPr>
          <p:cNvPr id="189" name="Google Shape;189;p29" descr="4153_heading"/>
          <p:cNvPicPr preferRelativeResize="0"/>
          <p:nvPr/>
        </p:nvPicPr>
        <p:blipFill rotWithShape="1">
          <a:blip r:embed="rId3">
            <a:alphaModFix/>
          </a:blip>
          <a:srcRect/>
          <a:stretch/>
        </p:blipFill>
        <p:spPr>
          <a:xfrm>
            <a:off x="6199119" y="1560903"/>
            <a:ext cx="1448698" cy="1193626"/>
          </a:xfrm>
          <a:prstGeom prst="rect">
            <a:avLst/>
          </a:prstGeom>
          <a:noFill/>
          <a:ln>
            <a:noFill/>
          </a:ln>
        </p:spPr>
      </p:pic>
      <p:pic>
        <p:nvPicPr>
          <p:cNvPr id="190" name="Google Shape;190;p29" descr="best-in-show-poster-0"/>
          <p:cNvPicPr preferRelativeResize="0"/>
          <p:nvPr/>
        </p:nvPicPr>
        <p:blipFill rotWithShape="1">
          <a:blip r:embed="rId4">
            <a:alphaModFix/>
          </a:blip>
          <a:srcRect/>
          <a:stretch/>
        </p:blipFill>
        <p:spPr>
          <a:xfrm>
            <a:off x="6269661" y="2817131"/>
            <a:ext cx="1401773" cy="199140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0"/>
          <p:cNvSpPr txBox="1">
            <a:spLocks noGrp="1"/>
          </p:cNvSpPr>
          <p:nvPr>
            <p:ph type="ctrTitle"/>
          </p:nvPr>
        </p:nvSpPr>
        <p:spPr>
          <a:xfrm>
            <a:off x="748407" y="95349"/>
            <a:ext cx="7772400" cy="110251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CA"/>
              <a:t>Value Assumptions</a:t>
            </a:r>
            <a:endParaRPr/>
          </a:p>
        </p:txBody>
      </p:sp>
      <p:sp>
        <p:nvSpPr>
          <p:cNvPr id="196" name="Google Shape;196;p30"/>
          <p:cNvSpPr txBox="1">
            <a:spLocks noGrp="1"/>
          </p:cNvSpPr>
          <p:nvPr>
            <p:ph type="subTitle" idx="1"/>
          </p:nvPr>
        </p:nvSpPr>
        <p:spPr>
          <a:xfrm>
            <a:off x="1344768" y="1278031"/>
            <a:ext cx="6400800" cy="131445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spcBef>
                <a:spcPts val="0"/>
              </a:spcBef>
              <a:spcAft>
                <a:spcPts val="0"/>
              </a:spcAft>
              <a:buClr>
                <a:schemeClr val="lt1"/>
              </a:buClr>
              <a:buSzPct val="100000"/>
              <a:buNone/>
            </a:pPr>
            <a:r>
              <a:rPr lang="en-CA"/>
              <a:t>Life is funny. </a:t>
            </a:r>
            <a:endParaRPr/>
          </a:p>
          <a:p>
            <a:pPr marL="0" lvl="0" indent="0" algn="l" rtl="0">
              <a:spcBef>
                <a:spcPts val="400"/>
              </a:spcBef>
              <a:spcAft>
                <a:spcPts val="0"/>
              </a:spcAft>
              <a:buClr>
                <a:schemeClr val="lt1"/>
              </a:buClr>
              <a:buSzPct val="100000"/>
              <a:buNone/>
            </a:pPr>
            <a:r>
              <a:rPr lang="en-CA"/>
              <a:t>Humor can be created anywhere out of anything.</a:t>
            </a:r>
            <a:endParaRPr/>
          </a:p>
          <a:p>
            <a:pPr marL="0" lvl="0" indent="0" algn="l" rtl="0">
              <a:spcBef>
                <a:spcPts val="400"/>
              </a:spcBef>
              <a:spcAft>
                <a:spcPts val="0"/>
              </a:spcAft>
              <a:buClr>
                <a:schemeClr val="lt1"/>
              </a:buClr>
              <a:buSzPct val="100000"/>
              <a:buNone/>
            </a:pPr>
            <a:r>
              <a:rPr lang="en-CA"/>
              <a:t>People, for all of their weirdness, can learn to live together.</a:t>
            </a:r>
            <a:endParaRPr/>
          </a:p>
          <a:p>
            <a:pPr marL="0" lvl="0" indent="0" algn="l" rtl="0">
              <a:spcBef>
                <a:spcPts val="400"/>
              </a:spcBef>
              <a:spcAft>
                <a:spcPts val="0"/>
              </a:spcAft>
              <a:buClr>
                <a:schemeClr val="lt1"/>
              </a:buClr>
              <a:buSzPct val="100000"/>
              <a:buNone/>
            </a:pPr>
            <a:r>
              <a:rPr lang="en-CA"/>
              <a:t>Eccentricity is mocked and celebrated</a:t>
            </a:r>
            <a:endParaRPr/>
          </a:p>
        </p:txBody>
      </p:sp>
      <p:pic>
        <p:nvPicPr>
          <p:cNvPr id="197" name="Google Shape;197;p30"/>
          <p:cNvPicPr preferRelativeResize="0"/>
          <p:nvPr/>
        </p:nvPicPr>
        <p:blipFill rotWithShape="1">
          <a:blip r:embed="rId3">
            <a:alphaModFix/>
          </a:blip>
          <a:srcRect/>
          <a:stretch/>
        </p:blipFill>
        <p:spPr>
          <a:xfrm>
            <a:off x="1460834" y="2674039"/>
            <a:ext cx="1333010" cy="2039066"/>
          </a:xfrm>
          <a:prstGeom prst="rect">
            <a:avLst/>
          </a:prstGeom>
          <a:noFill/>
          <a:ln>
            <a:noFill/>
          </a:ln>
        </p:spPr>
      </p:pic>
      <p:pic>
        <p:nvPicPr>
          <p:cNvPr id="198" name="Google Shape;198;p30" descr="farce-of-the-penguins-poster-0"/>
          <p:cNvPicPr preferRelativeResize="0"/>
          <p:nvPr/>
        </p:nvPicPr>
        <p:blipFill rotWithShape="1">
          <a:blip r:embed="rId4">
            <a:alphaModFix/>
          </a:blip>
          <a:srcRect/>
          <a:stretch/>
        </p:blipFill>
        <p:spPr>
          <a:xfrm>
            <a:off x="2969368" y="2611436"/>
            <a:ext cx="1555547" cy="2108454"/>
          </a:xfrm>
          <a:prstGeom prst="rect">
            <a:avLst/>
          </a:prstGeom>
          <a:noFill/>
          <a:ln>
            <a:noFill/>
          </a:ln>
        </p:spPr>
      </p:pic>
      <p:pic>
        <p:nvPicPr>
          <p:cNvPr id="199" name="Google Shape;199;p30" descr="big_tease"/>
          <p:cNvPicPr preferRelativeResize="0"/>
          <p:nvPr/>
        </p:nvPicPr>
        <p:blipFill rotWithShape="1">
          <a:blip r:embed="rId5">
            <a:alphaModFix/>
          </a:blip>
          <a:srcRect/>
          <a:stretch/>
        </p:blipFill>
        <p:spPr>
          <a:xfrm>
            <a:off x="4722368" y="2619816"/>
            <a:ext cx="1439965" cy="2057515"/>
          </a:xfrm>
          <a:prstGeom prst="rect">
            <a:avLst/>
          </a:prstGeom>
          <a:noFill/>
          <a:ln>
            <a:noFill/>
          </a:ln>
        </p:spPr>
      </p:pic>
      <p:pic>
        <p:nvPicPr>
          <p:cNvPr id="200" name="Google Shape;200;p30" descr="download.jpg"/>
          <p:cNvPicPr preferRelativeResize="0"/>
          <p:nvPr/>
        </p:nvPicPr>
        <p:blipFill rotWithShape="1">
          <a:blip r:embed="rId6">
            <a:alphaModFix/>
          </a:blip>
          <a:srcRect/>
          <a:stretch/>
        </p:blipFill>
        <p:spPr>
          <a:xfrm>
            <a:off x="6324272" y="2691924"/>
            <a:ext cx="2468257" cy="19943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1"/>
          <p:cNvSpPr txBox="1">
            <a:spLocks noGrp="1"/>
          </p:cNvSpPr>
          <p:nvPr>
            <p:ph type="title"/>
          </p:nvPr>
        </p:nvSpPr>
        <p:spPr>
          <a:xfrm>
            <a:off x="108389" y="420333"/>
            <a:ext cx="8229600" cy="464766"/>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FF0000"/>
              </a:buClr>
              <a:buSzPct val="100000"/>
              <a:buFont typeface="Calibri"/>
              <a:buNone/>
            </a:pPr>
            <a:r>
              <a:rPr lang="en-CA" sz="2700" b="1">
                <a:solidFill>
                  <a:srgbClr val="FF0000"/>
                </a:solidFill>
              </a:rPr>
              <a:t>QUESTIONS</a:t>
            </a:r>
            <a:r>
              <a:rPr lang="en-CA" sz="2700" b="1"/>
              <a:t> </a:t>
            </a:r>
            <a:r>
              <a:rPr lang="en-CA" sz="2700"/>
              <a:t>that it is good to ask of a </a:t>
            </a:r>
            <a:r>
              <a:rPr lang="en-CA" sz="2700" b="1">
                <a:solidFill>
                  <a:srgbClr val="FF0000"/>
                </a:solidFill>
              </a:rPr>
              <a:t>DOCUMENTARY</a:t>
            </a:r>
            <a:r>
              <a:rPr lang="en-CA" sz="2700" b="1"/>
              <a:t> </a:t>
            </a:r>
            <a:r>
              <a:rPr lang="en-CA" sz="2700"/>
              <a:t>are: </a:t>
            </a:r>
            <a:br>
              <a:rPr lang="en-CA"/>
            </a:br>
            <a:br>
              <a:rPr lang="en-CA"/>
            </a:br>
            <a:endParaRPr sz="1800"/>
          </a:p>
        </p:txBody>
      </p:sp>
      <p:sp>
        <p:nvSpPr>
          <p:cNvPr id="206" name="Google Shape;206;p31"/>
          <p:cNvSpPr txBox="1">
            <a:spLocks noGrp="1"/>
          </p:cNvSpPr>
          <p:nvPr>
            <p:ph type="body" idx="1"/>
          </p:nvPr>
        </p:nvSpPr>
        <p:spPr>
          <a:xfrm>
            <a:off x="394593" y="1531052"/>
            <a:ext cx="8229600" cy="3394472"/>
          </a:xfrm>
          <a:prstGeom prst="rect">
            <a:avLst/>
          </a:prstGeom>
          <a:noFill/>
          <a:ln>
            <a:noFill/>
          </a:ln>
        </p:spPr>
        <p:txBody>
          <a:bodyPr spcFirstLastPara="1" wrap="square" lIns="91425" tIns="45700" rIns="91425" bIns="45700" anchor="t" anchorCtr="0">
            <a:normAutofit fontScale="47500" lnSpcReduction="20000"/>
          </a:bodyPr>
          <a:lstStyle/>
          <a:p>
            <a:pPr marL="342900" lvl="0" indent="-342900" algn="l" rtl="0">
              <a:spcBef>
                <a:spcPts val="0"/>
              </a:spcBef>
              <a:spcAft>
                <a:spcPts val="0"/>
              </a:spcAft>
              <a:buClr>
                <a:schemeClr val="lt1"/>
              </a:buClr>
              <a:buSzPct val="100000"/>
              <a:buChar char="•"/>
            </a:pPr>
            <a:r>
              <a:rPr lang="en-CA"/>
              <a:t>What is the main focus of the documentary?</a:t>
            </a:r>
            <a:br>
              <a:rPr lang="en-CA"/>
            </a:br>
            <a:r>
              <a:rPr lang="en-CA"/>
              <a:t>Is it trying to inform us about something or persuade us to believe or do something? </a:t>
            </a:r>
            <a:endParaRPr/>
          </a:p>
          <a:p>
            <a:pPr marL="342900" lvl="0" indent="-342900" algn="l" rtl="0">
              <a:spcBef>
                <a:spcPts val="304"/>
              </a:spcBef>
              <a:spcAft>
                <a:spcPts val="0"/>
              </a:spcAft>
              <a:buClr>
                <a:schemeClr val="lt1"/>
              </a:buClr>
              <a:buSzPct val="100000"/>
              <a:buChar char="•"/>
            </a:pPr>
            <a:r>
              <a:rPr lang="en-CA"/>
              <a:t>What style is used? Is it an unfolding story, an interview based documentary, a dramatic recreation? Are there interviews, narration or dramatic recreations? </a:t>
            </a:r>
            <a:endParaRPr/>
          </a:p>
          <a:p>
            <a:pPr marL="342900" lvl="0" indent="-342900" algn="l" rtl="0">
              <a:spcBef>
                <a:spcPts val="304"/>
              </a:spcBef>
              <a:spcAft>
                <a:spcPts val="0"/>
              </a:spcAft>
              <a:buClr>
                <a:schemeClr val="lt1"/>
              </a:buClr>
              <a:buSzPct val="100000"/>
              <a:buChar char="•"/>
            </a:pPr>
            <a:r>
              <a:rPr lang="en-CA"/>
              <a:t>Is the documentary promoting any particular viewpoint? </a:t>
            </a:r>
            <a:endParaRPr/>
          </a:p>
          <a:p>
            <a:pPr marL="342900" lvl="0" indent="-342900" algn="l" rtl="0">
              <a:spcBef>
                <a:spcPts val="304"/>
              </a:spcBef>
              <a:spcAft>
                <a:spcPts val="0"/>
              </a:spcAft>
              <a:buClr>
                <a:schemeClr val="lt1"/>
              </a:buClr>
              <a:buSzPct val="100000"/>
              <a:buChar char="•"/>
            </a:pPr>
            <a:r>
              <a:rPr lang="en-CA"/>
              <a:t>Does the lm making use a variety of different shots to shoot the lm or is the camera usually in just one place? </a:t>
            </a:r>
            <a:endParaRPr/>
          </a:p>
          <a:p>
            <a:pPr marL="342900" lvl="0" indent="-342900" algn="l" rtl="0">
              <a:spcBef>
                <a:spcPts val="304"/>
              </a:spcBef>
              <a:spcAft>
                <a:spcPts val="0"/>
              </a:spcAft>
              <a:buClr>
                <a:schemeClr val="lt1"/>
              </a:buClr>
              <a:buSzPct val="100000"/>
              <a:buChar char="•"/>
            </a:pPr>
            <a:r>
              <a:rPr lang="en-CA"/>
              <a:t>Does the documentary use moving footage or still photographs or both? Which of these is the most interesting to you? Why? </a:t>
            </a:r>
            <a:endParaRPr/>
          </a:p>
          <a:p>
            <a:pPr marL="342900" lvl="0" indent="-342900" algn="l" rtl="0">
              <a:spcBef>
                <a:spcPts val="304"/>
              </a:spcBef>
              <a:spcAft>
                <a:spcPts val="0"/>
              </a:spcAft>
              <a:buClr>
                <a:schemeClr val="lt1"/>
              </a:buClr>
              <a:buSzPct val="100000"/>
              <a:buChar char="•"/>
            </a:pPr>
            <a:r>
              <a:rPr lang="en-CA"/>
              <a:t>What sort of music and sound e ects does the documentary use? Does the lm succeed in sharing information?</a:t>
            </a:r>
            <a:br>
              <a:rPr lang="en-CA"/>
            </a:br>
            <a:r>
              <a:rPr lang="en-CA"/>
              <a:t>Is it also interesting and entertaining? Why or why not? </a:t>
            </a:r>
            <a:endParaRPr/>
          </a:p>
          <a:p>
            <a:pPr marL="342900" lvl="0" indent="-342900" algn="l" rtl="0">
              <a:spcBef>
                <a:spcPts val="304"/>
              </a:spcBef>
              <a:spcAft>
                <a:spcPts val="0"/>
              </a:spcAft>
              <a:buClr>
                <a:schemeClr val="lt1"/>
              </a:buClr>
              <a:buSzPct val="100000"/>
              <a:buChar char="•"/>
            </a:pPr>
            <a:r>
              <a:rPr lang="en-CA"/>
              <a:t>After watching this documentary, think about meaning. How is it created by the shots, story, music and audio of the lm? </a:t>
            </a:r>
            <a:endParaRPr/>
          </a:p>
          <a:p>
            <a:pPr marL="342900" lvl="0" indent="-246380" algn="l" rtl="0">
              <a:spcBef>
                <a:spcPts val="304"/>
              </a:spcBef>
              <a:spcAft>
                <a:spcPts val="0"/>
              </a:spcAft>
              <a:buClr>
                <a:schemeClr val="lt1"/>
              </a:buClr>
              <a:buSzPct val="100000"/>
              <a:buNone/>
            </a:pPr>
            <a:endParaRPr/>
          </a:p>
        </p:txBody>
      </p:sp>
      <p:sp>
        <p:nvSpPr>
          <p:cNvPr id="207" name="Google Shape;207;p31"/>
          <p:cNvSpPr txBox="1"/>
          <p:nvPr/>
        </p:nvSpPr>
        <p:spPr>
          <a:xfrm>
            <a:off x="599240" y="858554"/>
            <a:ext cx="735187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800" b="0" i="0" u="none" strike="noStrike" cap="none">
                <a:solidFill>
                  <a:srgbClr val="FF0000"/>
                </a:solidFill>
                <a:latin typeface="Arial"/>
                <a:ea typeface="Arial"/>
                <a:cs typeface="Arial"/>
                <a:sym typeface="Arial"/>
              </a:rPr>
              <a:t>TASK 1</a:t>
            </a:r>
            <a:r>
              <a:rPr lang="en-CA" sz="1800" b="0" i="0" u="none" strike="noStrike" cap="none">
                <a:solidFill>
                  <a:srgbClr val="000000"/>
                </a:solidFill>
                <a:latin typeface="Arial"/>
                <a:ea typeface="Arial"/>
                <a:cs typeface="Arial"/>
                <a:sym typeface="Arial"/>
              </a:rPr>
              <a:t> </a:t>
            </a:r>
            <a:r>
              <a:rPr lang="en-CA" sz="1400" b="0" i="0" u="none" strike="noStrike" cap="none">
                <a:solidFill>
                  <a:srgbClr val="F2F2F2"/>
                </a:solidFill>
                <a:latin typeface="Arial"/>
                <a:ea typeface="Arial"/>
                <a:cs typeface="Arial"/>
                <a:sym typeface="Arial"/>
              </a:rPr>
              <a:t>: Select one  documentary on the following page and answer the following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2"/>
          <p:cNvSpPr txBox="1">
            <a:spLocks noGrp="1"/>
          </p:cNvSpPr>
          <p:nvPr>
            <p:ph type="title"/>
          </p:nvPr>
        </p:nvSpPr>
        <p:spPr>
          <a:xfrm>
            <a:off x="394593" y="89716"/>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0000"/>
              </a:buClr>
              <a:buSzPts val="3200"/>
              <a:buFont typeface="Calibri"/>
              <a:buNone/>
            </a:pPr>
            <a:r>
              <a:rPr lang="en-CA" sz="3200">
                <a:solidFill>
                  <a:srgbClr val="FF0000"/>
                </a:solidFill>
              </a:rPr>
              <a:t>Task One </a:t>
            </a:r>
            <a:r>
              <a:rPr lang="en-CA" sz="3200"/>
              <a:t> View Documentaries</a:t>
            </a:r>
            <a:endParaRPr/>
          </a:p>
        </p:txBody>
      </p:sp>
      <p:sp>
        <p:nvSpPr>
          <p:cNvPr id="213" name="Google Shape;213;p32"/>
          <p:cNvSpPr txBox="1">
            <a:spLocks noGrp="1"/>
          </p:cNvSpPr>
          <p:nvPr>
            <p:ph type="body" idx="1"/>
          </p:nvPr>
        </p:nvSpPr>
        <p:spPr>
          <a:xfrm>
            <a:off x="331986" y="976569"/>
            <a:ext cx="8229600" cy="339447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2400"/>
              <a:buChar char="•"/>
            </a:pPr>
            <a:r>
              <a:rPr lang="en-CA" sz="2400" u="sng">
                <a:solidFill>
                  <a:schemeClr val="hlink"/>
                </a:solidFill>
                <a:hlinkClick r:id="rId3"/>
              </a:rPr>
              <a:t>Ball Art</a:t>
            </a:r>
            <a:endParaRPr sz="2400"/>
          </a:p>
          <a:p>
            <a:pPr marL="342900" lvl="0" indent="-342900" algn="l" rtl="0">
              <a:spcBef>
                <a:spcPts val="480"/>
              </a:spcBef>
              <a:spcAft>
                <a:spcPts val="0"/>
              </a:spcAft>
              <a:buClr>
                <a:schemeClr val="lt1"/>
              </a:buClr>
              <a:buSzPts val="2400"/>
              <a:buChar char="•"/>
            </a:pPr>
            <a:r>
              <a:rPr lang="en-CA" sz="2400" u="sng">
                <a:solidFill>
                  <a:schemeClr val="hlink"/>
                </a:solidFill>
                <a:hlinkClick r:id="rId4"/>
              </a:rPr>
              <a:t>Into the Woods </a:t>
            </a:r>
            <a:endParaRPr sz="2400"/>
          </a:p>
          <a:p>
            <a:pPr marL="342900" lvl="0" indent="-342900" algn="l" rtl="0">
              <a:spcBef>
                <a:spcPts val="480"/>
              </a:spcBef>
              <a:spcAft>
                <a:spcPts val="0"/>
              </a:spcAft>
              <a:buClr>
                <a:schemeClr val="lt1"/>
              </a:buClr>
              <a:buSzPts val="2400"/>
              <a:buChar char="•"/>
            </a:pPr>
            <a:r>
              <a:rPr lang="en-CA" sz="2400" u="sng">
                <a:solidFill>
                  <a:schemeClr val="hlink"/>
                </a:solidFill>
                <a:hlinkClick r:id="rId5"/>
              </a:rPr>
              <a:t>An idiot Abroad </a:t>
            </a:r>
            <a:endParaRPr sz="2400"/>
          </a:p>
          <a:p>
            <a:pPr marL="342900" lvl="0" indent="-342900" algn="l" rtl="0">
              <a:spcBef>
                <a:spcPts val="480"/>
              </a:spcBef>
              <a:spcAft>
                <a:spcPts val="0"/>
              </a:spcAft>
              <a:buClr>
                <a:schemeClr val="lt1"/>
              </a:buClr>
              <a:buSzPts val="2400"/>
              <a:buChar char="•"/>
            </a:pPr>
            <a:r>
              <a:rPr lang="en-CA" sz="2400" u="sng">
                <a:solidFill>
                  <a:schemeClr val="hlink"/>
                </a:solidFill>
                <a:hlinkClick r:id="rId6"/>
              </a:rPr>
              <a:t>Times Square </a:t>
            </a:r>
            <a:endParaRPr sz="2400"/>
          </a:p>
          <a:p>
            <a:pPr marL="342900" lvl="0" indent="-342900" algn="l" rtl="0">
              <a:spcBef>
                <a:spcPts val="480"/>
              </a:spcBef>
              <a:spcAft>
                <a:spcPts val="0"/>
              </a:spcAft>
              <a:buClr>
                <a:schemeClr val="lt1"/>
              </a:buClr>
              <a:buSzPts val="2400"/>
              <a:buChar char="•"/>
            </a:pPr>
            <a:r>
              <a:rPr lang="en-CA" sz="2400" u="sng">
                <a:solidFill>
                  <a:schemeClr val="hlink"/>
                </a:solidFill>
                <a:hlinkClick r:id="rId7"/>
              </a:rPr>
              <a:t>Gambling in Las Vegas </a:t>
            </a:r>
            <a:endParaRPr sz="2400"/>
          </a:p>
          <a:p>
            <a:pPr marL="342900" lvl="0" indent="-342900" algn="l" rtl="0">
              <a:spcBef>
                <a:spcPts val="480"/>
              </a:spcBef>
              <a:spcAft>
                <a:spcPts val="0"/>
              </a:spcAft>
              <a:buClr>
                <a:schemeClr val="lt1"/>
              </a:buClr>
              <a:buSzPts val="2400"/>
              <a:buChar char="•"/>
            </a:pPr>
            <a:r>
              <a:rPr lang="en-CA" sz="2400" u="sng">
                <a:solidFill>
                  <a:schemeClr val="hlink"/>
                </a:solidFill>
                <a:hlinkClick r:id="rId8"/>
              </a:rPr>
              <a:t>Best in Show </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3"/>
          <p:cNvSpPr txBox="1">
            <a:spLocks noGrp="1"/>
          </p:cNvSpPr>
          <p:nvPr>
            <p:ph type="ctrTitle"/>
          </p:nvPr>
        </p:nvSpPr>
        <p:spPr>
          <a:xfrm>
            <a:off x="762000" y="742950"/>
            <a:ext cx="7772400" cy="110251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CA">
                <a:latin typeface="Arial"/>
                <a:ea typeface="Arial"/>
                <a:cs typeface="Arial"/>
                <a:sym typeface="Arial"/>
              </a:rPr>
              <a:t>The Documentary</a:t>
            </a:r>
            <a:endParaRPr/>
          </a:p>
        </p:txBody>
      </p:sp>
      <p:sp>
        <p:nvSpPr>
          <p:cNvPr id="219" name="Google Shape;219;p33"/>
          <p:cNvSpPr txBox="1">
            <a:spLocks noGrp="1"/>
          </p:cNvSpPr>
          <p:nvPr>
            <p:ph type="subTitle" idx="1"/>
          </p:nvPr>
        </p:nvSpPr>
        <p:spPr>
          <a:xfrm>
            <a:off x="1371600" y="2400300"/>
            <a:ext cx="6400800" cy="13144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lt1"/>
              </a:buClr>
              <a:buSzPts val="3200"/>
              <a:buNone/>
            </a:pPr>
            <a:r>
              <a:rPr lang="en-CA">
                <a:latin typeface="Arial"/>
                <a:ea typeface="Arial"/>
                <a:cs typeface="Arial"/>
                <a:sym typeface="Arial"/>
              </a:rPr>
              <a:t>Film Techniques</a:t>
            </a:r>
            <a:endParaRPr/>
          </a:p>
        </p:txBody>
      </p:sp>
      <p:pic>
        <p:nvPicPr>
          <p:cNvPr id="220" name="Google Shape;220;p33" descr="MC900322622[1]"/>
          <p:cNvPicPr preferRelativeResize="0"/>
          <p:nvPr/>
        </p:nvPicPr>
        <p:blipFill rotWithShape="1">
          <a:blip r:embed="rId3">
            <a:alphaModFix/>
          </a:blip>
          <a:srcRect/>
          <a:stretch/>
        </p:blipFill>
        <p:spPr>
          <a:xfrm>
            <a:off x="762001" y="1771650"/>
            <a:ext cx="3038475" cy="245626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00"/>
              <a:buFont typeface="Arial"/>
              <a:buNone/>
            </a:pPr>
            <a:r>
              <a:rPr lang="en-CA" sz="3200">
                <a:latin typeface="Arial"/>
                <a:ea typeface="Arial"/>
                <a:cs typeface="Arial"/>
                <a:sym typeface="Arial"/>
              </a:rPr>
              <a:t>Methods of Development</a:t>
            </a:r>
            <a:endParaRPr/>
          </a:p>
        </p:txBody>
      </p:sp>
      <p:sp>
        <p:nvSpPr>
          <p:cNvPr id="226" name="Google Shape;226;p34"/>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p>
            <a:pPr marL="431800" lvl="0" indent="-323850" algn="l" rtl="0">
              <a:lnSpc>
                <a:spcPct val="90000"/>
              </a:lnSpc>
              <a:spcBef>
                <a:spcPts val="0"/>
              </a:spcBef>
              <a:spcAft>
                <a:spcPts val="0"/>
              </a:spcAft>
              <a:buClr>
                <a:srgbClr val="FFFF00"/>
              </a:buClr>
              <a:buSzPts val="990"/>
              <a:buFont typeface="Noto Sans Symbols"/>
              <a:buChar char="●"/>
            </a:pPr>
            <a:r>
              <a:rPr lang="en-CA" sz="2200">
                <a:solidFill>
                  <a:srgbClr val="FF0000"/>
                </a:solidFill>
              </a:rPr>
              <a:t>Narration:  </a:t>
            </a:r>
            <a:r>
              <a:rPr lang="en-CA" sz="2200"/>
              <a:t>telling </a:t>
            </a:r>
            <a:r>
              <a:rPr lang="en-CA" sz="2200">
                <a:solidFill>
                  <a:srgbClr val="FFFF00"/>
                </a:solidFill>
              </a:rPr>
              <a:t>stories</a:t>
            </a:r>
            <a:r>
              <a:rPr lang="en-CA" sz="2200"/>
              <a:t> or anecdotes to illustrate a point or show the seriousness of an issue</a:t>
            </a:r>
            <a:endParaRPr/>
          </a:p>
          <a:p>
            <a:pPr marL="431800" lvl="0" indent="-323850" algn="l" rtl="0">
              <a:lnSpc>
                <a:spcPct val="90000"/>
              </a:lnSpc>
              <a:spcBef>
                <a:spcPts val="440"/>
              </a:spcBef>
              <a:spcAft>
                <a:spcPts val="0"/>
              </a:spcAft>
              <a:buClr>
                <a:srgbClr val="FFFF00"/>
              </a:buClr>
              <a:buSzPts val="990"/>
              <a:buFont typeface="Noto Sans Symbols"/>
              <a:buChar char="●"/>
            </a:pPr>
            <a:r>
              <a:rPr lang="en-CA" sz="2200">
                <a:solidFill>
                  <a:srgbClr val="D60093"/>
                </a:solidFill>
              </a:rPr>
              <a:t>D</a:t>
            </a:r>
            <a:r>
              <a:rPr lang="en-CA" sz="2200">
                <a:solidFill>
                  <a:srgbClr val="FF0000"/>
                </a:solidFill>
              </a:rPr>
              <a:t>escription:  </a:t>
            </a:r>
            <a:r>
              <a:rPr lang="en-CA" sz="2200">
                <a:solidFill>
                  <a:srgbClr val="FFFF00"/>
                </a:solidFill>
              </a:rPr>
              <a:t>characteristics</a:t>
            </a:r>
            <a:r>
              <a:rPr lang="en-CA" sz="2200"/>
              <a:t> or features of the unfamiliar are described</a:t>
            </a:r>
            <a:endParaRPr/>
          </a:p>
          <a:p>
            <a:pPr marL="431800" lvl="0" indent="-323850" algn="l" rtl="0">
              <a:lnSpc>
                <a:spcPct val="90000"/>
              </a:lnSpc>
              <a:spcBef>
                <a:spcPts val="440"/>
              </a:spcBef>
              <a:spcAft>
                <a:spcPts val="0"/>
              </a:spcAft>
              <a:buClr>
                <a:srgbClr val="FFFF00"/>
              </a:buClr>
              <a:buSzPts val="990"/>
              <a:buFont typeface="Noto Sans Symbols"/>
              <a:buChar char="●"/>
            </a:pPr>
            <a:r>
              <a:rPr lang="en-CA" sz="2200">
                <a:solidFill>
                  <a:srgbClr val="FF0000"/>
                </a:solidFill>
              </a:rPr>
              <a:t>Examples:  </a:t>
            </a:r>
            <a:r>
              <a:rPr lang="en-CA" sz="2200">
                <a:solidFill>
                  <a:srgbClr val="FFFF00"/>
                </a:solidFill>
              </a:rPr>
              <a:t>illustrations</a:t>
            </a:r>
            <a:r>
              <a:rPr lang="en-CA" sz="2200"/>
              <a:t> of a concept, event, idea are given</a:t>
            </a:r>
            <a:endParaRPr/>
          </a:p>
          <a:p>
            <a:pPr marL="431800" lvl="0" indent="-323850" algn="l" rtl="0">
              <a:lnSpc>
                <a:spcPct val="90000"/>
              </a:lnSpc>
              <a:spcBef>
                <a:spcPts val="440"/>
              </a:spcBef>
              <a:spcAft>
                <a:spcPts val="0"/>
              </a:spcAft>
              <a:buClr>
                <a:srgbClr val="FFFF00"/>
              </a:buClr>
              <a:buSzPts val="990"/>
              <a:buFont typeface="Noto Sans Symbols"/>
              <a:buChar char="●"/>
            </a:pPr>
            <a:r>
              <a:rPr lang="en-CA" sz="2200">
                <a:solidFill>
                  <a:srgbClr val="D60093"/>
                </a:solidFill>
              </a:rPr>
              <a:t>C</a:t>
            </a:r>
            <a:r>
              <a:rPr lang="en-CA" sz="2200">
                <a:solidFill>
                  <a:srgbClr val="FF0000"/>
                </a:solidFill>
              </a:rPr>
              <a:t>lassification</a:t>
            </a:r>
            <a:r>
              <a:rPr lang="en-CA" sz="2200"/>
              <a:t>:  ideas are grouped in </a:t>
            </a:r>
            <a:r>
              <a:rPr lang="en-CA" sz="2200">
                <a:solidFill>
                  <a:srgbClr val="FFFF00"/>
                </a:solidFill>
              </a:rPr>
              <a:t>categories</a:t>
            </a:r>
            <a:r>
              <a:rPr lang="en-CA" sz="2200"/>
              <a:t> to show or explain a bigger idea</a:t>
            </a:r>
            <a:endParaRPr/>
          </a:p>
          <a:p>
            <a:pPr marL="342900" lvl="0" indent="-342900" algn="l" rtl="0">
              <a:spcBef>
                <a:spcPts val="640"/>
              </a:spcBef>
              <a:spcAft>
                <a:spcPts val="0"/>
              </a:spcAft>
              <a:buClr>
                <a:schemeClr val="lt1"/>
              </a:buClr>
              <a:buSzPts val="3200"/>
              <a:buFont typeface="Times New Roman"/>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6">
                                            <p:txEl>
                                              <p:pRg st="0" end="0"/>
                                            </p:txEl>
                                          </p:spTgt>
                                        </p:tgtEl>
                                        <p:attrNameLst>
                                          <p:attrName>style.visibility</p:attrName>
                                        </p:attrNameLst>
                                      </p:cBhvr>
                                      <p:to>
                                        <p:strVal val="visible"/>
                                      </p:to>
                                    </p:set>
                                    <p:animEffect transition="in" filter="fade">
                                      <p:cBhvr>
                                        <p:cTn id="7" dur="1000"/>
                                        <p:tgtEl>
                                          <p:spTgt spid="2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6">
                                            <p:txEl>
                                              <p:pRg st="1" end="1"/>
                                            </p:txEl>
                                          </p:spTgt>
                                        </p:tgtEl>
                                        <p:attrNameLst>
                                          <p:attrName>style.visibility</p:attrName>
                                        </p:attrNameLst>
                                      </p:cBhvr>
                                      <p:to>
                                        <p:strVal val="visible"/>
                                      </p:to>
                                    </p:set>
                                    <p:animEffect transition="in" filter="fade">
                                      <p:cBhvr>
                                        <p:cTn id="12" dur="1000"/>
                                        <p:tgtEl>
                                          <p:spTgt spid="2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6">
                                            <p:txEl>
                                              <p:pRg st="2" end="2"/>
                                            </p:txEl>
                                          </p:spTgt>
                                        </p:tgtEl>
                                        <p:attrNameLst>
                                          <p:attrName>style.visibility</p:attrName>
                                        </p:attrNameLst>
                                      </p:cBhvr>
                                      <p:to>
                                        <p:strVal val="visible"/>
                                      </p:to>
                                    </p:set>
                                    <p:animEffect transition="in" filter="fade">
                                      <p:cBhvr>
                                        <p:cTn id="17" dur="1000"/>
                                        <p:tgtEl>
                                          <p:spTgt spid="2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6">
                                            <p:txEl>
                                              <p:pRg st="3" end="3"/>
                                            </p:txEl>
                                          </p:spTgt>
                                        </p:tgtEl>
                                        <p:attrNameLst>
                                          <p:attrName>style.visibility</p:attrName>
                                        </p:attrNameLst>
                                      </p:cBhvr>
                                      <p:to>
                                        <p:strVal val="visible"/>
                                      </p:to>
                                    </p:set>
                                    <p:animEffect transition="in" filter="fade">
                                      <p:cBhvr>
                                        <p:cTn id="22" dur="1000"/>
                                        <p:tgtEl>
                                          <p:spTgt spid="2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6">
                                            <p:txEl>
                                              <p:pRg st="4" end="4"/>
                                            </p:txEl>
                                          </p:spTgt>
                                        </p:tgtEl>
                                        <p:attrNameLst>
                                          <p:attrName>style.visibility</p:attrName>
                                        </p:attrNameLst>
                                      </p:cBhvr>
                                      <p:to>
                                        <p:strVal val="visible"/>
                                      </p:to>
                                    </p:set>
                                    <p:animEffect transition="in" filter="fade">
                                      <p:cBhvr>
                                        <p:cTn id="27" dur="1000"/>
                                        <p:tgtEl>
                                          <p:spTgt spid="2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7"/>
          <p:cNvSpPr txBox="1"/>
          <p:nvPr/>
        </p:nvSpPr>
        <p:spPr>
          <a:xfrm>
            <a:off x="1290725" y="884225"/>
            <a:ext cx="7491900" cy="388200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500"/>
              </a:spcBef>
              <a:spcAft>
                <a:spcPts val="0"/>
              </a:spcAft>
              <a:buClr>
                <a:srgbClr val="000000"/>
              </a:buClr>
              <a:buSzPts val="1550"/>
              <a:buFont typeface="Arial"/>
              <a:buNone/>
            </a:pPr>
            <a:r>
              <a:rPr lang="en-CA" sz="1550" b="0" i="0" u="none" strike="noStrike" cap="none">
                <a:solidFill>
                  <a:srgbClr val="FFFFFF"/>
                </a:solidFill>
                <a:latin typeface="Arial"/>
                <a:ea typeface="Arial"/>
                <a:cs typeface="Arial"/>
                <a:sym typeface="Arial"/>
              </a:rPr>
              <a:t>A </a:t>
            </a:r>
            <a:r>
              <a:rPr lang="en-CA" sz="1550" b="1" i="0" u="none" strike="noStrike" cap="none">
                <a:solidFill>
                  <a:srgbClr val="FFFFFF"/>
                </a:solidFill>
                <a:latin typeface="Arial"/>
                <a:ea typeface="Arial"/>
                <a:cs typeface="Arial"/>
                <a:sym typeface="Arial"/>
              </a:rPr>
              <a:t>documentary film</a:t>
            </a:r>
            <a:r>
              <a:rPr lang="en-CA" sz="1550" b="0" i="0" u="none" strike="noStrike" cap="none">
                <a:solidFill>
                  <a:srgbClr val="FFFFFF"/>
                </a:solidFill>
                <a:latin typeface="Arial"/>
                <a:ea typeface="Arial"/>
                <a:cs typeface="Arial"/>
                <a:sym typeface="Arial"/>
              </a:rPr>
              <a:t> is a </a:t>
            </a:r>
            <a:r>
              <a:rPr lang="en-CA" sz="1550" b="0" i="0" u="none" strike="noStrike" cap="none">
                <a:solidFill>
                  <a:schemeClr val="hlink"/>
                </a:solidFill>
                <a:uFill>
                  <a:noFill/>
                </a:uFill>
                <a:latin typeface="Arial"/>
                <a:ea typeface="Arial"/>
                <a:cs typeface="Arial"/>
                <a:sym typeface="Arial"/>
                <a:hlinkClick r:id="rId3"/>
              </a:rPr>
              <a:t>non-fictional</a:t>
            </a:r>
            <a:r>
              <a:rPr lang="en-CA" sz="1550" b="0" i="0" u="none" strike="noStrike" cap="none">
                <a:solidFill>
                  <a:srgbClr val="FFFFFF"/>
                </a:solidFill>
                <a:latin typeface="Arial"/>
                <a:ea typeface="Arial"/>
                <a:cs typeface="Arial"/>
                <a:sym typeface="Arial"/>
              </a:rPr>
              <a:t> </a:t>
            </a:r>
            <a:r>
              <a:rPr lang="en-CA" sz="1550" b="0" i="0" u="none" strike="noStrike" cap="none">
                <a:solidFill>
                  <a:schemeClr val="hlink"/>
                </a:solidFill>
                <a:uFill>
                  <a:noFill/>
                </a:uFill>
                <a:latin typeface="Arial"/>
                <a:ea typeface="Arial"/>
                <a:cs typeface="Arial"/>
                <a:sym typeface="Arial"/>
                <a:hlinkClick r:id="rId4"/>
              </a:rPr>
              <a:t>motion-picture</a:t>
            </a:r>
            <a:r>
              <a:rPr lang="en-CA" sz="1550" b="0" i="0" u="none" strike="noStrike" cap="none">
                <a:solidFill>
                  <a:srgbClr val="FFFFFF"/>
                </a:solidFill>
                <a:latin typeface="Arial"/>
                <a:ea typeface="Arial"/>
                <a:cs typeface="Arial"/>
                <a:sym typeface="Arial"/>
              </a:rPr>
              <a:t> intended to "document </a:t>
            </a:r>
            <a:r>
              <a:rPr lang="en-CA" sz="1550" b="0" i="0" u="none" strike="noStrike" cap="none">
                <a:solidFill>
                  <a:schemeClr val="hlink"/>
                </a:solidFill>
                <a:uFill>
                  <a:noFill/>
                </a:uFill>
                <a:latin typeface="Arial"/>
                <a:ea typeface="Arial"/>
                <a:cs typeface="Arial"/>
                <a:sym typeface="Arial"/>
                <a:hlinkClick r:id="rId5"/>
              </a:rPr>
              <a:t>reality</a:t>
            </a:r>
            <a:r>
              <a:rPr lang="en-CA" sz="1550" b="0" i="0" u="none" strike="noStrike" cap="none">
                <a:solidFill>
                  <a:srgbClr val="FFFFFF"/>
                </a:solidFill>
                <a:latin typeface="Arial"/>
                <a:ea typeface="Arial"/>
                <a:cs typeface="Arial"/>
                <a:sym typeface="Arial"/>
              </a:rPr>
              <a:t>, primarily for the purposes of instruction, education, or maintaining a </a:t>
            </a:r>
            <a:r>
              <a:rPr lang="en-CA" sz="1550" b="0" i="0" u="none" strike="noStrike" cap="none">
                <a:solidFill>
                  <a:schemeClr val="hlink"/>
                </a:solidFill>
                <a:uFill>
                  <a:noFill/>
                </a:uFill>
                <a:latin typeface="Arial"/>
                <a:ea typeface="Arial"/>
                <a:cs typeface="Arial"/>
                <a:sym typeface="Arial"/>
                <a:hlinkClick r:id="rId6"/>
              </a:rPr>
              <a:t>historical record</a:t>
            </a:r>
            <a:r>
              <a:rPr lang="en-CA" sz="1550" b="0" i="0" u="none" strike="noStrike" cap="none">
                <a:solidFill>
                  <a:srgbClr val="FFFFFF"/>
                </a:solidFill>
                <a:latin typeface="Arial"/>
                <a:ea typeface="Arial"/>
                <a:cs typeface="Arial"/>
                <a:sym typeface="Arial"/>
              </a:rPr>
              <a:t>" Documentary films, originally called "</a:t>
            </a:r>
            <a:r>
              <a:rPr lang="en-CA" sz="1550" b="0" i="0" u="none" strike="noStrike" cap="none">
                <a:solidFill>
                  <a:schemeClr val="hlink"/>
                </a:solidFill>
                <a:uFill>
                  <a:noFill/>
                </a:uFill>
                <a:latin typeface="Arial"/>
                <a:ea typeface="Arial"/>
                <a:cs typeface="Arial"/>
                <a:sym typeface="Arial"/>
                <a:hlinkClick r:id="rId7"/>
              </a:rPr>
              <a:t>actuality</a:t>
            </a:r>
            <a:r>
              <a:rPr lang="en-CA" sz="1550" b="0" i="0" u="none" strike="noStrike" cap="none">
                <a:solidFill>
                  <a:srgbClr val="FFFFFF"/>
                </a:solidFill>
                <a:latin typeface="Arial"/>
                <a:ea typeface="Arial"/>
                <a:cs typeface="Arial"/>
                <a:sym typeface="Arial"/>
              </a:rPr>
              <a:t> films", lasted one minute, or less. Over time, documentaries have evolved to become longer in length, and to include more categories; some examples being: </a:t>
            </a:r>
            <a:r>
              <a:rPr lang="en-CA" sz="1550" b="0" i="0" u="none" strike="noStrike" cap="none">
                <a:solidFill>
                  <a:schemeClr val="hlink"/>
                </a:solidFill>
                <a:uFill>
                  <a:noFill/>
                </a:uFill>
                <a:latin typeface="Arial"/>
                <a:ea typeface="Arial"/>
                <a:cs typeface="Arial"/>
                <a:sym typeface="Arial"/>
                <a:hlinkClick r:id="rId8"/>
              </a:rPr>
              <a:t>educational</a:t>
            </a:r>
            <a:r>
              <a:rPr lang="en-CA" sz="1550" b="0" i="0" u="none" strike="noStrike" cap="none">
                <a:solidFill>
                  <a:srgbClr val="FFFFFF"/>
                </a:solidFill>
                <a:latin typeface="Arial"/>
                <a:ea typeface="Arial"/>
                <a:cs typeface="Arial"/>
                <a:sym typeface="Arial"/>
              </a:rPr>
              <a:t>, </a:t>
            </a:r>
            <a:r>
              <a:rPr lang="en-CA" sz="1550" b="0" i="0" u="none" strike="noStrike" cap="none">
                <a:solidFill>
                  <a:schemeClr val="hlink"/>
                </a:solidFill>
                <a:uFill>
                  <a:noFill/>
                </a:uFill>
                <a:latin typeface="Arial"/>
                <a:ea typeface="Arial"/>
                <a:cs typeface="Arial"/>
                <a:sym typeface="Arial"/>
                <a:hlinkClick r:id="rId9"/>
              </a:rPr>
              <a:t>observational</a:t>
            </a:r>
            <a:r>
              <a:rPr lang="en-CA" sz="1550" b="0" i="0" u="none" strike="noStrike" cap="none">
                <a:solidFill>
                  <a:srgbClr val="FFFFFF"/>
                </a:solidFill>
                <a:latin typeface="Arial"/>
                <a:ea typeface="Arial"/>
                <a:cs typeface="Arial"/>
                <a:sym typeface="Arial"/>
              </a:rPr>
              <a:t>, and </a:t>
            </a:r>
            <a:r>
              <a:rPr lang="en-CA" sz="1550" b="0" i="1" u="none" strike="noStrike" cap="none">
                <a:solidFill>
                  <a:schemeClr val="hlink"/>
                </a:solidFill>
                <a:uFill>
                  <a:noFill/>
                </a:uFill>
                <a:latin typeface="Arial"/>
                <a:ea typeface="Arial"/>
                <a:cs typeface="Arial"/>
                <a:sym typeface="Arial"/>
                <a:hlinkClick r:id="rId10"/>
              </a:rPr>
              <a:t>docufiction</a:t>
            </a:r>
            <a:r>
              <a:rPr lang="en-CA" sz="1550" b="0" i="0" u="none" strike="noStrike" cap="none">
                <a:solidFill>
                  <a:srgbClr val="FFFFFF"/>
                </a:solidFill>
                <a:latin typeface="Arial"/>
                <a:ea typeface="Arial"/>
                <a:cs typeface="Arial"/>
                <a:sym typeface="Arial"/>
              </a:rPr>
              <a:t>..</a:t>
            </a:r>
            <a:endParaRPr sz="1550" b="0" i="0" u="none" strike="noStrike" cap="none">
              <a:solidFill>
                <a:srgbClr val="FFFFFF"/>
              </a:solidFill>
              <a:latin typeface="Arial"/>
              <a:ea typeface="Arial"/>
              <a:cs typeface="Arial"/>
              <a:sym typeface="Arial"/>
            </a:endParaRPr>
          </a:p>
          <a:p>
            <a:pPr marL="0" marR="0" lvl="0" indent="0" algn="just" rtl="0">
              <a:lnSpc>
                <a:spcPct val="115000"/>
              </a:lnSpc>
              <a:spcBef>
                <a:spcPts val="500"/>
              </a:spcBef>
              <a:spcAft>
                <a:spcPts val="0"/>
              </a:spcAft>
              <a:buClr>
                <a:srgbClr val="000000"/>
              </a:buClr>
              <a:buSzPts val="1550"/>
              <a:buFont typeface="Arial"/>
              <a:buNone/>
            </a:pPr>
            <a:endParaRPr sz="1550" b="0" i="0" u="none" strike="noStrike" cap="none">
              <a:solidFill>
                <a:srgbClr val="FFFFFF"/>
              </a:solidFill>
              <a:latin typeface="Arial"/>
              <a:ea typeface="Arial"/>
              <a:cs typeface="Arial"/>
              <a:sym typeface="Arial"/>
            </a:endParaRPr>
          </a:p>
          <a:p>
            <a:pPr marL="0" marR="0" lvl="0" indent="0" algn="just" rtl="0">
              <a:lnSpc>
                <a:spcPct val="115000"/>
              </a:lnSpc>
              <a:spcBef>
                <a:spcPts val="500"/>
              </a:spcBef>
              <a:spcAft>
                <a:spcPts val="0"/>
              </a:spcAft>
              <a:buClr>
                <a:srgbClr val="000000"/>
              </a:buClr>
              <a:buSzPts val="1550"/>
              <a:buFont typeface="Arial"/>
              <a:buNone/>
            </a:pPr>
            <a:r>
              <a:rPr lang="en-CA" sz="1550" b="0" i="0" u="none" strike="noStrike" cap="none">
                <a:solidFill>
                  <a:schemeClr val="hlink"/>
                </a:solidFill>
                <a:uFill>
                  <a:noFill/>
                </a:uFill>
                <a:latin typeface="Arial"/>
                <a:ea typeface="Arial"/>
                <a:cs typeface="Arial"/>
                <a:sym typeface="Arial"/>
                <a:hlinkClick r:id="rId11"/>
              </a:rPr>
              <a:t>Social-media platforms</a:t>
            </a:r>
            <a:r>
              <a:rPr lang="en-CA" sz="1550" b="0" i="0" u="none" strike="noStrike" cap="none">
                <a:solidFill>
                  <a:srgbClr val="FFFFFF"/>
                </a:solidFill>
                <a:latin typeface="Arial"/>
                <a:ea typeface="Arial"/>
                <a:cs typeface="Arial"/>
                <a:sym typeface="Arial"/>
              </a:rPr>
              <a:t> (such as </a:t>
            </a:r>
            <a:r>
              <a:rPr lang="en-CA" sz="1550" b="0" i="0" u="none" strike="noStrike" cap="none">
                <a:solidFill>
                  <a:schemeClr val="hlink"/>
                </a:solidFill>
                <a:uFill>
                  <a:noFill/>
                </a:uFill>
                <a:latin typeface="Arial"/>
                <a:ea typeface="Arial"/>
                <a:cs typeface="Arial"/>
                <a:sym typeface="Arial"/>
                <a:hlinkClick r:id="rId12"/>
              </a:rPr>
              <a:t>YouTube</a:t>
            </a:r>
            <a:r>
              <a:rPr lang="en-CA" sz="1550" b="0" i="0" u="none" strike="noStrike" cap="none">
                <a:solidFill>
                  <a:srgbClr val="FFFFFF"/>
                </a:solidFill>
                <a:latin typeface="Arial"/>
                <a:ea typeface="Arial"/>
                <a:cs typeface="Arial"/>
                <a:sym typeface="Arial"/>
              </a:rPr>
              <a:t>) have provided an avenue for the growth of the documentary-film </a:t>
            </a:r>
            <a:r>
              <a:rPr lang="en-CA" sz="1550" b="0" i="0" u="none" strike="noStrike" cap="none">
                <a:solidFill>
                  <a:schemeClr val="hlink"/>
                </a:solidFill>
                <a:uFill>
                  <a:noFill/>
                </a:uFill>
                <a:latin typeface="Arial"/>
                <a:ea typeface="Arial"/>
                <a:cs typeface="Arial"/>
                <a:sym typeface="Arial"/>
                <a:hlinkClick r:id="rId13"/>
              </a:rPr>
              <a:t>genre</a:t>
            </a:r>
            <a:r>
              <a:rPr lang="en-CA" sz="1550" b="0" i="0" u="none" strike="noStrike" cap="none">
                <a:solidFill>
                  <a:srgbClr val="FFFFFF"/>
                </a:solidFill>
                <a:latin typeface="Arial"/>
                <a:ea typeface="Arial"/>
                <a:cs typeface="Arial"/>
                <a:sym typeface="Arial"/>
              </a:rPr>
              <a:t>. These platforms have increased the distribution area and ease-of-accessibility; thereby enhancing the ability to educate a larger volume of viewers, and broadening the reach of persons who receive that information</a:t>
            </a:r>
            <a:endParaRPr sz="1550" b="0" i="0" u="none" strike="noStrike" cap="none">
              <a:solidFill>
                <a:srgbClr val="FFFFFF"/>
              </a:solidFill>
              <a:latin typeface="Arial"/>
              <a:ea typeface="Arial"/>
              <a:cs typeface="Arial"/>
              <a:sym typeface="Arial"/>
            </a:endParaRPr>
          </a:p>
          <a:p>
            <a:pPr marL="0" marR="0" lvl="0" indent="0" algn="l" rtl="0">
              <a:lnSpc>
                <a:spcPct val="177777"/>
              </a:lnSpc>
              <a:spcBef>
                <a:spcPts val="500"/>
              </a:spcBef>
              <a:spcAft>
                <a:spcPts val="0"/>
              </a:spcAft>
              <a:buClr>
                <a:srgbClr val="000000"/>
              </a:buClr>
              <a:buSzPts val="1350"/>
              <a:buFont typeface="Arial"/>
              <a:buNone/>
            </a:pPr>
            <a:endParaRPr sz="1350" b="0" i="0" u="none" strike="noStrike" cap="none">
              <a:solidFill>
                <a:srgbClr val="0000FF"/>
              </a:solidFill>
              <a:highlight>
                <a:srgbClr val="FFFFFF"/>
              </a:highlight>
              <a:latin typeface="Arial"/>
              <a:ea typeface="Arial"/>
              <a:cs typeface="Arial"/>
              <a:sym typeface="Arial"/>
            </a:endParaRPr>
          </a:p>
          <a:p>
            <a:pPr marL="0" marR="0" lvl="0" indent="0" algn="l" rtl="0">
              <a:lnSpc>
                <a:spcPct val="100000"/>
              </a:lnSpc>
              <a:spcBef>
                <a:spcPts val="20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7"/>
          <p:cNvSpPr txBox="1">
            <a:spLocks noGrp="1"/>
          </p:cNvSpPr>
          <p:nvPr>
            <p:ph type="title"/>
          </p:nvPr>
        </p:nvSpPr>
        <p:spPr>
          <a:xfrm>
            <a:off x="623400" y="42425"/>
            <a:ext cx="8520600" cy="84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lt1"/>
              </a:buClr>
              <a:buSzPts val="3600"/>
              <a:buFont typeface="Calibri"/>
              <a:buNone/>
            </a:pPr>
            <a:r>
              <a:rPr lang="en-CA"/>
              <a:t>What is a Documentary ?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00"/>
              <a:buFont typeface="Arial"/>
              <a:buNone/>
            </a:pPr>
            <a:r>
              <a:rPr lang="en-CA" sz="3200">
                <a:latin typeface="Arial"/>
                <a:ea typeface="Arial"/>
                <a:cs typeface="Arial"/>
                <a:sym typeface="Arial"/>
              </a:rPr>
              <a:t>Exposition</a:t>
            </a:r>
            <a:r>
              <a:rPr lang="en-CA">
                <a:latin typeface="Arial"/>
                <a:ea typeface="Arial"/>
                <a:cs typeface="Arial"/>
                <a:sym typeface="Arial"/>
              </a:rPr>
              <a:t> </a:t>
            </a:r>
            <a:endParaRPr/>
          </a:p>
        </p:txBody>
      </p:sp>
      <p:sp>
        <p:nvSpPr>
          <p:cNvPr id="232" name="Google Shape;232;p35"/>
          <p:cNvSpPr txBox="1">
            <a:spLocks noGrp="1"/>
          </p:cNvSpPr>
          <p:nvPr>
            <p:ph type="body" idx="1"/>
          </p:nvPr>
        </p:nvSpPr>
        <p:spPr>
          <a:xfrm>
            <a:off x="501920" y="1808293"/>
            <a:ext cx="8229600" cy="35861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2400"/>
              <a:buChar char="•"/>
            </a:pPr>
            <a:r>
              <a:rPr lang="en-CA" sz="2400">
                <a:latin typeface="Arial"/>
                <a:ea typeface="Arial"/>
                <a:cs typeface="Arial"/>
                <a:sym typeface="Arial"/>
              </a:rPr>
              <a:t>In a documentary, the exposition</a:t>
            </a:r>
            <a:r>
              <a:rPr lang="en-CA" sz="2400" b="1">
                <a:latin typeface="Arial"/>
                <a:ea typeface="Arial"/>
                <a:cs typeface="Arial"/>
                <a:sym typeface="Arial"/>
              </a:rPr>
              <a:t> </a:t>
            </a:r>
            <a:r>
              <a:rPr lang="en-CA" sz="2400">
                <a:latin typeface="Arial"/>
                <a:ea typeface="Arial"/>
                <a:cs typeface="Arial"/>
                <a:sym typeface="Arial"/>
              </a:rPr>
              <a:t>occurs at the </a:t>
            </a:r>
            <a:r>
              <a:rPr lang="en-CA" sz="2400">
                <a:solidFill>
                  <a:srgbClr val="FF0000"/>
                </a:solidFill>
                <a:latin typeface="Arial"/>
                <a:ea typeface="Arial"/>
                <a:cs typeface="Arial"/>
                <a:sym typeface="Arial"/>
              </a:rPr>
              <a:t>beginning</a:t>
            </a:r>
            <a:r>
              <a:rPr lang="en-CA" sz="2400">
                <a:latin typeface="Arial"/>
                <a:ea typeface="Arial"/>
                <a:cs typeface="Arial"/>
                <a:sym typeface="Arial"/>
              </a:rPr>
              <a:t> and </a:t>
            </a:r>
            <a:r>
              <a:rPr lang="en-CA" sz="2400">
                <a:solidFill>
                  <a:srgbClr val="FF0000"/>
                </a:solidFill>
                <a:latin typeface="Arial"/>
                <a:ea typeface="Arial"/>
                <a:cs typeface="Arial"/>
                <a:sym typeface="Arial"/>
              </a:rPr>
              <a:t>introduces the important themes of the film</a:t>
            </a:r>
            <a:r>
              <a:rPr lang="en-CA" sz="2400">
                <a:latin typeface="Arial"/>
                <a:ea typeface="Arial"/>
                <a:cs typeface="Arial"/>
                <a:sym typeface="Arial"/>
              </a:rPr>
              <a:t>. It is important because it creates the viewer's </a:t>
            </a:r>
            <a:r>
              <a:rPr lang="en-CA" sz="2400">
                <a:solidFill>
                  <a:srgbClr val="FF0000"/>
                </a:solidFill>
                <a:latin typeface="Arial"/>
                <a:ea typeface="Arial"/>
                <a:cs typeface="Arial"/>
                <a:sym typeface="Arial"/>
              </a:rPr>
              <a:t>first impression</a:t>
            </a:r>
            <a:r>
              <a:rPr lang="en-CA" sz="2400">
                <a:latin typeface="Arial"/>
                <a:ea typeface="Arial"/>
                <a:cs typeface="Arial"/>
                <a:sym typeface="Arial"/>
              </a:rPr>
              <a:t> and introduces the viewer </a:t>
            </a:r>
            <a:r>
              <a:rPr lang="en-CA" sz="2400">
                <a:solidFill>
                  <a:srgbClr val="FF0000"/>
                </a:solidFill>
                <a:latin typeface="Arial"/>
                <a:ea typeface="Arial"/>
                <a:cs typeface="Arial"/>
                <a:sym typeface="Arial"/>
              </a:rPr>
              <a:t>to the content</a:t>
            </a:r>
            <a:r>
              <a:rPr lang="en-CA" sz="2400">
                <a:latin typeface="Arial"/>
                <a:ea typeface="Arial"/>
                <a:cs typeface="Arial"/>
                <a:sym typeface="Arial"/>
              </a:rPr>
              <a:t>.</a:t>
            </a:r>
            <a:endParaRPr/>
          </a:p>
          <a:p>
            <a:pPr marL="342900" lvl="0" indent="-342900" algn="l" rtl="0">
              <a:spcBef>
                <a:spcPts val="480"/>
              </a:spcBef>
              <a:spcAft>
                <a:spcPts val="0"/>
              </a:spcAft>
              <a:buClr>
                <a:schemeClr val="lt1"/>
              </a:buClr>
              <a:buSzPts val="2400"/>
              <a:buFont typeface="Calibri"/>
              <a:buNone/>
            </a:pPr>
            <a:endParaRPr sz="2400">
              <a:latin typeface="Arial"/>
              <a:ea typeface="Arial"/>
              <a:cs typeface="Arial"/>
              <a:sym typeface="Arial"/>
            </a:endParaRPr>
          </a:p>
        </p:txBody>
      </p:sp>
      <p:pic>
        <p:nvPicPr>
          <p:cNvPr id="233" name="Google Shape;233;p35" descr="MP900341368[1]"/>
          <p:cNvPicPr preferRelativeResize="0"/>
          <p:nvPr/>
        </p:nvPicPr>
        <p:blipFill rotWithShape="1">
          <a:blip r:embed="rId3">
            <a:alphaModFix/>
          </a:blip>
          <a:srcRect/>
          <a:stretch/>
        </p:blipFill>
        <p:spPr>
          <a:xfrm>
            <a:off x="1547813" y="250031"/>
            <a:ext cx="1612900" cy="86320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00"/>
              <a:buFont typeface="Arial"/>
              <a:buNone/>
            </a:pPr>
            <a:r>
              <a:rPr lang="en-CA" sz="3200">
                <a:latin typeface="Arial"/>
                <a:ea typeface="Arial"/>
                <a:cs typeface="Arial"/>
                <a:sym typeface="Arial"/>
              </a:rPr>
              <a:t>Direct Narration</a:t>
            </a:r>
            <a:endParaRPr/>
          </a:p>
        </p:txBody>
      </p:sp>
      <p:sp>
        <p:nvSpPr>
          <p:cNvPr id="239" name="Google Shape;239;p3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Clr>
                <a:srgbClr val="FF0000"/>
              </a:buClr>
              <a:buSzPts val="2000"/>
              <a:buChar char="•"/>
            </a:pPr>
            <a:r>
              <a:rPr lang="en-CA" sz="2000">
                <a:solidFill>
                  <a:srgbClr val="FF0000"/>
                </a:solidFill>
                <a:latin typeface="Arial"/>
                <a:ea typeface="Arial"/>
                <a:cs typeface="Arial"/>
                <a:sym typeface="Arial"/>
              </a:rPr>
              <a:t>We see and hear the narrator of the film as the narration is presented</a:t>
            </a:r>
            <a:r>
              <a:rPr lang="en-CA" sz="2000">
                <a:latin typeface="Arial"/>
                <a:ea typeface="Arial"/>
                <a:cs typeface="Arial"/>
                <a:sym typeface="Arial"/>
              </a:rPr>
              <a:t>; suggests an intimacy between narrator and audience; this type of narration is seldom objective‑‑its biases reflect the speaker's background, conflicts, values)</a:t>
            </a:r>
            <a:endParaRPr/>
          </a:p>
        </p:txBody>
      </p:sp>
      <p:pic>
        <p:nvPicPr>
          <p:cNvPr id="240" name="Google Shape;240;p36" descr="images-4.jpeg"/>
          <p:cNvPicPr preferRelativeResize="0"/>
          <p:nvPr/>
        </p:nvPicPr>
        <p:blipFill rotWithShape="1">
          <a:blip r:embed="rId3">
            <a:alphaModFix/>
          </a:blip>
          <a:srcRect/>
          <a:stretch/>
        </p:blipFill>
        <p:spPr>
          <a:xfrm>
            <a:off x="3336329" y="2911819"/>
            <a:ext cx="2062163" cy="133588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7"/>
          <p:cNvSpPr txBox="1">
            <a:spLocks noGrp="1"/>
          </p:cNvSpPr>
          <p:nvPr>
            <p:ph type="title"/>
          </p:nvPr>
        </p:nvSpPr>
        <p:spPr>
          <a:xfrm>
            <a:off x="144164" y="179149"/>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00"/>
              <a:buFont typeface="Arial"/>
              <a:buNone/>
            </a:pPr>
            <a:r>
              <a:rPr lang="en-CA" sz="3200">
                <a:latin typeface="Arial"/>
                <a:ea typeface="Arial"/>
                <a:cs typeface="Arial"/>
                <a:sym typeface="Arial"/>
              </a:rPr>
              <a:t>Interviews </a:t>
            </a:r>
            <a:endParaRPr/>
          </a:p>
        </p:txBody>
      </p:sp>
      <p:sp>
        <p:nvSpPr>
          <p:cNvPr id="246" name="Google Shape;246;p37"/>
          <p:cNvSpPr txBox="1">
            <a:spLocks noGrp="1"/>
          </p:cNvSpPr>
          <p:nvPr>
            <p:ph type="body" idx="1"/>
          </p:nvPr>
        </p:nvSpPr>
        <p:spPr>
          <a:xfrm>
            <a:off x="412481" y="1468448"/>
            <a:ext cx="8229600" cy="3801666"/>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Clr>
                <a:schemeClr val="lt1"/>
              </a:buClr>
              <a:buSzPts val="2000"/>
              <a:buChar char="•"/>
            </a:pPr>
            <a:r>
              <a:rPr lang="en-CA" sz="2000">
                <a:latin typeface="Arial"/>
                <a:ea typeface="Arial"/>
                <a:cs typeface="Arial"/>
                <a:sym typeface="Arial"/>
              </a:rPr>
              <a:t>The interview is a common documentary technique. It allows people being filmed to </a:t>
            </a:r>
            <a:r>
              <a:rPr lang="en-CA" sz="2000">
                <a:solidFill>
                  <a:srgbClr val="FF0000"/>
                </a:solidFill>
                <a:latin typeface="Arial"/>
                <a:ea typeface="Arial"/>
                <a:cs typeface="Arial"/>
                <a:sym typeface="Arial"/>
              </a:rPr>
              <a:t>speak directly about events, prompted by the questions asked by the filmmaker</a:t>
            </a:r>
            <a:r>
              <a:rPr lang="en-CA" sz="2000">
                <a:latin typeface="Arial"/>
                <a:ea typeface="Arial"/>
                <a:cs typeface="Arial"/>
                <a:sym typeface="Arial"/>
              </a:rPr>
              <a:t>. </a:t>
            </a:r>
            <a:endParaRPr/>
          </a:p>
          <a:p>
            <a:pPr marL="342900" lvl="0" indent="-215900" algn="just" rtl="0">
              <a:spcBef>
                <a:spcPts val="400"/>
              </a:spcBef>
              <a:spcAft>
                <a:spcPts val="0"/>
              </a:spcAft>
              <a:buClr>
                <a:schemeClr val="lt1"/>
              </a:buClr>
              <a:buSzPts val="2000"/>
              <a:buNone/>
            </a:pPr>
            <a:endParaRPr sz="2000">
              <a:latin typeface="Arial"/>
              <a:ea typeface="Arial"/>
              <a:cs typeface="Arial"/>
              <a:sym typeface="Arial"/>
            </a:endParaRPr>
          </a:p>
          <a:p>
            <a:pPr marL="342900" lvl="0" indent="-342900" algn="just" rtl="0">
              <a:spcBef>
                <a:spcPts val="400"/>
              </a:spcBef>
              <a:spcAft>
                <a:spcPts val="0"/>
              </a:spcAft>
              <a:buClr>
                <a:schemeClr val="lt1"/>
              </a:buClr>
              <a:buSzPts val="2000"/>
              <a:buChar char="•"/>
            </a:pPr>
            <a:r>
              <a:rPr lang="en-CA" sz="2000">
                <a:latin typeface="Arial"/>
                <a:ea typeface="Arial"/>
                <a:cs typeface="Arial"/>
                <a:sym typeface="Arial"/>
              </a:rPr>
              <a:t>An interview may take place on screen, or off screen, on a different set. Interviews in a documentary give the viewer a sense of realism, that the documentary maker’s views are mutually shared by another person or source, and thus more valid. </a:t>
            </a:r>
            <a:endParaRPr/>
          </a:p>
        </p:txBody>
      </p:sp>
      <p:pic>
        <p:nvPicPr>
          <p:cNvPr id="247" name="Google Shape;247;p37" descr="MC900054709[1]"/>
          <p:cNvPicPr preferRelativeResize="0"/>
          <p:nvPr/>
        </p:nvPicPr>
        <p:blipFill rotWithShape="1">
          <a:blip r:embed="rId3">
            <a:alphaModFix/>
          </a:blip>
          <a:srcRect/>
          <a:stretch/>
        </p:blipFill>
        <p:spPr>
          <a:xfrm>
            <a:off x="6001344" y="80488"/>
            <a:ext cx="1332638" cy="116714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Arial"/>
              <a:buNone/>
            </a:pPr>
            <a:r>
              <a:rPr lang="en-CA">
                <a:latin typeface="Arial"/>
                <a:ea typeface="Arial"/>
                <a:cs typeface="Arial"/>
                <a:sym typeface="Arial"/>
              </a:rPr>
              <a:t>Indirect &amp; Direct Interview Technique </a:t>
            </a:r>
            <a:endParaRPr/>
          </a:p>
        </p:txBody>
      </p:sp>
      <p:sp>
        <p:nvSpPr>
          <p:cNvPr id="253" name="Google Shape;253;p38"/>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fontScale="85000" lnSpcReduction="10000"/>
          </a:bodyPr>
          <a:lstStyle/>
          <a:p>
            <a:pPr marL="342900" lvl="0" indent="-342900" algn="l" rtl="0">
              <a:spcBef>
                <a:spcPts val="0"/>
              </a:spcBef>
              <a:spcAft>
                <a:spcPts val="0"/>
              </a:spcAft>
              <a:buClr>
                <a:srgbClr val="FF0000"/>
              </a:buClr>
              <a:buSzPct val="100000"/>
              <a:buChar char="•"/>
            </a:pPr>
            <a:r>
              <a:rPr lang="en-CA">
                <a:solidFill>
                  <a:srgbClr val="FF0000"/>
                </a:solidFill>
                <a:latin typeface="Arial"/>
                <a:ea typeface="Arial"/>
                <a:cs typeface="Arial"/>
                <a:sym typeface="Arial"/>
              </a:rPr>
              <a:t>Indirect: </a:t>
            </a:r>
            <a:r>
              <a:rPr lang="en-CA">
                <a:latin typeface="Arial"/>
                <a:ea typeface="Arial"/>
                <a:cs typeface="Arial"/>
                <a:sym typeface="Arial"/>
              </a:rPr>
              <a:t>We see subject talking on camera, </a:t>
            </a:r>
            <a:r>
              <a:rPr lang="en-CA">
                <a:solidFill>
                  <a:srgbClr val="FF0000"/>
                </a:solidFill>
                <a:latin typeface="Arial"/>
                <a:ea typeface="Arial"/>
                <a:cs typeface="Arial"/>
                <a:sym typeface="Arial"/>
              </a:rPr>
              <a:t>but we </a:t>
            </a:r>
            <a:r>
              <a:rPr lang="en-CA" u="sng">
                <a:solidFill>
                  <a:srgbClr val="FF0000"/>
                </a:solidFill>
                <a:latin typeface="Arial"/>
                <a:ea typeface="Arial"/>
                <a:cs typeface="Arial"/>
                <a:sym typeface="Arial"/>
              </a:rPr>
              <a:t>don't</a:t>
            </a:r>
            <a:r>
              <a:rPr lang="en-CA">
                <a:solidFill>
                  <a:srgbClr val="FF0000"/>
                </a:solidFill>
                <a:latin typeface="Arial"/>
                <a:ea typeface="Arial"/>
                <a:cs typeface="Arial"/>
                <a:sym typeface="Arial"/>
              </a:rPr>
              <a:t> see or hear the interviewer asking questions</a:t>
            </a:r>
            <a:r>
              <a:rPr lang="en-CA">
                <a:latin typeface="Arial"/>
                <a:ea typeface="Arial"/>
                <a:cs typeface="Arial"/>
                <a:sym typeface="Arial"/>
              </a:rPr>
              <a:t> in the same shot; this gives the impression of the character speaking directly to the viewer.</a:t>
            </a:r>
            <a:endParaRPr/>
          </a:p>
          <a:p>
            <a:pPr marL="342900" lvl="0" indent="-342900" algn="l" rtl="0">
              <a:spcBef>
                <a:spcPts val="544"/>
              </a:spcBef>
              <a:spcAft>
                <a:spcPts val="0"/>
              </a:spcAft>
              <a:buClr>
                <a:srgbClr val="FF0000"/>
              </a:buClr>
              <a:buSzPct val="100000"/>
              <a:buChar char="•"/>
            </a:pPr>
            <a:r>
              <a:rPr lang="en-CA">
                <a:solidFill>
                  <a:srgbClr val="FF0000"/>
                </a:solidFill>
                <a:latin typeface="Arial"/>
                <a:ea typeface="Arial"/>
                <a:cs typeface="Arial"/>
                <a:sym typeface="Arial"/>
              </a:rPr>
              <a:t>Direct: </a:t>
            </a:r>
            <a:r>
              <a:rPr lang="en-CA">
                <a:latin typeface="Arial"/>
                <a:ea typeface="Arial"/>
                <a:cs typeface="Arial"/>
                <a:sym typeface="Arial"/>
              </a:rPr>
              <a:t>We see subject talking on camera, </a:t>
            </a:r>
            <a:r>
              <a:rPr lang="en-CA">
                <a:solidFill>
                  <a:srgbClr val="FF0000"/>
                </a:solidFill>
                <a:latin typeface="Arial"/>
                <a:ea typeface="Arial"/>
                <a:cs typeface="Arial"/>
                <a:sym typeface="Arial"/>
              </a:rPr>
              <a:t>and we see and hear the interviewer asking questions in the same shot</a:t>
            </a:r>
            <a:r>
              <a:rPr lang="en-CA">
                <a:latin typeface="Arial"/>
                <a:ea typeface="Arial"/>
                <a:cs typeface="Arial"/>
                <a:sym typeface="Arial"/>
              </a:rPr>
              <a:t> or in part B of a two‑part parallel track; suggests journalistic basis of reporting).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00"/>
              <a:buFont typeface="Arial"/>
              <a:buNone/>
            </a:pPr>
            <a:r>
              <a:rPr lang="en-CA" sz="3200" b="1">
                <a:latin typeface="Arial"/>
                <a:ea typeface="Arial"/>
                <a:cs typeface="Arial"/>
                <a:sym typeface="Arial"/>
              </a:rPr>
              <a:t>Point of View Shot</a:t>
            </a:r>
            <a:endParaRPr/>
          </a:p>
        </p:txBody>
      </p:sp>
      <p:sp>
        <p:nvSpPr>
          <p:cNvPr id="259" name="Google Shape;259;p3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2000"/>
              <a:buChar char="•"/>
            </a:pPr>
            <a:r>
              <a:rPr lang="en-CA" sz="2000">
                <a:latin typeface="Arial"/>
                <a:ea typeface="Arial"/>
                <a:cs typeface="Arial"/>
                <a:sym typeface="Arial"/>
              </a:rPr>
              <a:t>(Often abbreviated as 'pov'). </a:t>
            </a:r>
            <a:r>
              <a:rPr lang="en-CA" sz="2000">
                <a:solidFill>
                  <a:srgbClr val="FF0000"/>
                </a:solidFill>
                <a:latin typeface="Arial"/>
                <a:ea typeface="Arial"/>
                <a:cs typeface="Arial"/>
                <a:sym typeface="Arial"/>
              </a:rPr>
              <a:t>A shot </a:t>
            </a:r>
            <a:r>
              <a:rPr lang="en-CA" sz="2000">
                <a:latin typeface="Arial"/>
                <a:ea typeface="Arial"/>
                <a:cs typeface="Arial"/>
                <a:sym typeface="Arial"/>
              </a:rPr>
              <a:t>which shows the scene from the </a:t>
            </a:r>
            <a:r>
              <a:rPr lang="en-CA" sz="2000">
                <a:solidFill>
                  <a:srgbClr val="FF0000"/>
                </a:solidFill>
                <a:latin typeface="Arial"/>
                <a:ea typeface="Arial"/>
                <a:cs typeface="Arial"/>
                <a:sym typeface="Arial"/>
              </a:rPr>
              <a:t>specific point of view of one of the characters</a:t>
            </a:r>
            <a:r>
              <a:rPr lang="en-CA" sz="2000">
                <a:latin typeface="Arial"/>
                <a:ea typeface="Arial"/>
                <a:cs typeface="Arial"/>
                <a:sym typeface="Arial"/>
              </a:rPr>
              <a:t>.</a:t>
            </a:r>
            <a:endParaRPr/>
          </a:p>
          <a:p>
            <a:pPr marL="342900" lvl="0" indent="-342900" algn="l" rtl="0">
              <a:spcBef>
                <a:spcPts val="640"/>
              </a:spcBef>
              <a:spcAft>
                <a:spcPts val="0"/>
              </a:spcAft>
              <a:buClr>
                <a:schemeClr val="lt1"/>
              </a:buClr>
              <a:buSzPts val="3200"/>
              <a:buFont typeface="Calibri"/>
              <a:buNone/>
            </a:pPr>
            <a:endParaRPr>
              <a:latin typeface="Arial"/>
              <a:ea typeface="Arial"/>
              <a:cs typeface="Arial"/>
              <a:sym typeface="Arial"/>
            </a:endParaRPr>
          </a:p>
        </p:txBody>
      </p:sp>
      <p:pic>
        <p:nvPicPr>
          <p:cNvPr id="260" name="Google Shape;260;p39" descr="MP900448626[1]"/>
          <p:cNvPicPr preferRelativeResize="0"/>
          <p:nvPr/>
        </p:nvPicPr>
        <p:blipFill rotWithShape="1">
          <a:blip r:embed="rId3">
            <a:alphaModFix/>
          </a:blip>
          <a:srcRect/>
          <a:stretch/>
        </p:blipFill>
        <p:spPr>
          <a:xfrm>
            <a:off x="4671744" y="2396797"/>
            <a:ext cx="2556148" cy="1438326"/>
          </a:xfrm>
          <a:prstGeom prst="rect">
            <a:avLst/>
          </a:prstGeom>
          <a:noFill/>
          <a:ln>
            <a:noFill/>
          </a:ln>
        </p:spPr>
      </p:pic>
      <p:pic>
        <p:nvPicPr>
          <p:cNvPr id="261" name="Google Shape;261;p39" descr="MC900383780[1]"/>
          <p:cNvPicPr preferRelativeResize="0"/>
          <p:nvPr/>
        </p:nvPicPr>
        <p:blipFill rotWithShape="1">
          <a:blip r:embed="rId4">
            <a:alphaModFix/>
          </a:blip>
          <a:srcRect/>
          <a:stretch/>
        </p:blipFill>
        <p:spPr>
          <a:xfrm>
            <a:off x="3906186" y="3006867"/>
            <a:ext cx="1460500" cy="136088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0"/>
          <p:cNvSpPr txBox="1">
            <a:spLocks noGrp="1"/>
          </p:cNvSpPr>
          <p:nvPr>
            <p:ph type="title"/>
          </p:nvPr>
        </p:nvSpPr>
        <p:spPr>
          <a:xfrm>
            <a:off x="457200" y="628650"/>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CA" b="1">
                <a:latin typeface="Arial"/>
                <a:ea typeface="Arial"/>
                <a:cs typeface="Arial"/>
                <a:sym typeface="Arial"/>
              </a:rPr>
              <a:t>Flash-Forward</a:t>
            </a:r>
            <a:endParaRPr>
              <a:latin typeface="Arial"/>
              <a:ea typeface="Arial"/>
              <a:cs typeface="Arial"/>
              <a:sym typeface="Arial"/>
            </a:endParaRPr>
          </a:p>
        </p:txBody>
      </p:sp>
      <p:sp>
        <p:nvSpPr>
          <p:cNvPr id="267" name="Google Shape;267;p40"/>
          <p:cNvSpPr txBox="1">
            <a:spLocks noGrp="1"/>
          </p:cNvSpPr>
          <p:nvPr>
            <p:ph type="body" idx="1"/>
          </p:nvPr>
        </p:nvSpPr>
        <p:spPr>
          <a:xfrm>
            <a:off x="457200" y="1749028"/>
            <a:ext cx="8229600" cy="339447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3200"/>
              <a:buChar char="•"/>
            </a:pPr>
            <a:r>
              <a:rPr lang="en-CA">
                <a:latin typeface="Arial"/>
                <a:ea typeface="Arial"/>
                <a:cs typeface="Arial"/>
                <a:sym typeface="Arial"/>
              </a:rPr>
              <a:t>On the model of the flashback, scenes or </a:t>
            </a:r>
            <a:r>
              <a:rPr lang="en-CA">
                <a:solidFill>
                  <a:srgbClr val="FF0000"/>
                </a:solidFill>
                <a:latin typeface="Arial"/>
                <a:ea typeface="Arial"/>
                <a:cs typeface="Arial"/>
                <a:sym typeface="Arial"/>
              </a:rPr>
              <a:t>shots of future time</a:t>
            </a:r>
            <a:r>
              <a:rPr lang="en-CA">
                <a:latin typeface="Arial"/>
                <a:ea typeface="Arial"/>
                <a:cs typeface="Arial"/>
                <a:sym typeface="Arial"/>
              </a:rPr>
              <a:t>; the future tense of the film.</a:t>
            </a:r>
            <a:endParaRPr/>
          </a:p>
        </p:txBody>
      </p:sp>
      <p:pic>
        <p:nvPicPr>
          <p:cNvPr id="268" name="Google Shape;268;p40" descr="MC900432673[1]"/>
          <p:cNvPicPr preferRelativeResize="0"/>
          <p:nvPr/>
        </p:nvPicPr>
        <p:blipFill rotWithShape="1">
          <a:blip r:embed="rId3">
            <a:alphaModFix/>
          </a:blip>
          <a:srcRect/>
          <a:stretch/>
        </p:blipFill>
        <p:spPr>
          <a:xfrm>
            <a:off x="6248400" y="171450"/>
            <a:ext cx="2286000" cy="1714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1"/>
          <p:cNvSpPr txBox="1">
            <a:spLocks noGrp="1"/>
          </p:cNvSpPr>
          <p:nvPr>
            <p:ph type="title"/>
          </p:nvPr>
        </p:nvSpPr>
        <p:spPr>
          <a:xfrm>
            <a:off x="457200" y="400050"/>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CA" b="1">
                <a:latin typeface="Arial"/>
                <a:ea typeface="Arial"/>
                <a:cs typeface="Arial"/>
                <a:sym typeface="Arial"/>
              </a:rPr>
              <a:t>Flashback</a:t>
            </a:r>
            <a:endParaRPr>
              <a:latin typeface="Arial"/>
              <a:ea typeface="Arial"/>
              <a:cs typeface="Arial"/>
              <a:sym typeface="Arial"/>
            </a:endParaRPr>
          </a:p>
        </p:txBody>
      </p:sp>
      <p:sp>
        <p:nvSpPr>
          <p:cNvPr id="274" name="Google Shape;274;p41"/>
          <p:cNvSpPr txBox="1">
            <a:spLocks noGrp="1"/>
          </p:cNvSpPr>
          <p:nvPr>
            <p:ph type="body" idx="1"/>
          </p:nvPr>
        </p:nvSpPr>
        <p:spPr>
          <a:xfrm>
            <a:off x="457200" y="1428751"/>
            <a:ext cx="8229600" cy="339447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3200"/>
              <a:buChar char="•"/>
            </a:pPr>
            <a:r>
              <a:rPr lang="en-CA">
                <a:latin typeface="Arial"/>
                <a:ea typeface="Arial"/>
                <a:cs typeface="Arial"/>
                <a:sym typeface="Arial"/>
              </a:rPr>
              <a:t>A scene or sequence (sometime an entire film), that is inserted into a scene in "present" time and that deals with the past. </a:t>
            </a:r>
            <a:r>
              <a:rPr lang="en-CA">
                <a:solidFill>
                  <a:srgbClr val="FF0000"/>
                </a:solidFill>
                <a:latin typeface="Arial"/>
                <a:ea typeface="Arial"/>
                <a:cs typeface="Arial"/>
                <a:sym typeface="Arial"/>
              </a:rPr>
              <a:t>The flashback is the past tense of the film</a:t>
            </a:r>
            <a:r>
              <a:rPr lang="en-CA">
                <a:latin typeface="Arial"/>
                <a:ea typeface="Arial"/>
                <a:cs typeface="Arial"/>
                <a:sym typeface="Arial"/>
              </a:rPr>
              <a:t>.</a:t>
            </a:r>
            <a:endParaRPr/>
          </a:p>
        </p:txBody>
      </p:sp>
      <p:pic>
        <p:nvPicPr>
          <p:cNvPr id="275" name="Google Shape;275;p41" descr="MC900432673[2]"/>
          <p:cNvPicPr preferRelativeResize="0"/>
          <p:nvPr/>
        </p:nvPicPr>
        <p:blipFill rotWithShape="1">
          <a:blip r:embed="rId3">
            <a:alphaModFix/>
          </a:blip>
          <a:srcRect/>
          <a:stretch/>
        </p:blipFill>
        <p:spPr>
          <a:xfrm>
            <a:off x="990600" y="0"/>
            <a:ext cx="2286000" cy="1714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CA">
                <a:latin typeface="Arial"/>
                <a:ea typeface="Arial"/>
                <a:cs typeface="Arial"/>
                <a:sym typeface="Arial"/>
              </a:rPr>
              <a:t>Montage</a:t>
            </a:r>
            <a:endParaRPr/>
          </a:p>
        </p:txBody>
      </p:sp>
      <p:sp>
        <p:nvSpPr>
          <p:cNvPr id="281" name="Google Shape;281;p42"/>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3200"/>
              <a:buChar char="•"/>
            </a:pPr>
            <a:r>
              <a:rPr lang="en-CA">
                <a:latin typeface="Arial"/>
                <a:ea typeface="Arial"/>
                <a:cs typeface="Arial"/>
                <a:sym typeface="Arial"/>
              </a:rPr>
              <a:t>An edited sequence that elicits a strong </a:t>
            </a:r>
            <a:r>
              <a:rPr lang="en-CA">
                <a:solidFill>
                  <a:srgbClr val="FF0000"/>
                </a:solidFill>
                <a:latin typeface="Arial"/>
                <a:ea typeface="Arial"/>
                <a:cs typeface="Arial"/>
                <a:sym typeface="Arial"/>
              </a:rPr>
              <a:t>emotional reaction </a:t>
            </a:r>
            <a:r>
              <a:rPr lang="en-CA">
                <a:latin typeface="Arial"/>
                <a:ea typeface="Arial"/>
                <a:cs typeface="Arial"/>
                <a:sym typeface="Arial"/>
              </a:rPr>
              <a:t>on the part of the viewer; often </a:t>
            </a:r>
            <a:r>
              <a:rPr lang="en-CA">
                <a:solidFill>
                  <a:srgbClr val="FF0000"/>
                </a:solidFill>
                <a:latin typeface="Arial"/>
                <a:ea typeface="Arial"/>
                <a:cs typeface="Arial"/>
                <a:sym typeface="Arial"/>
              </a:rPr>
              <a:t>used as transitional or climactic sequences; static shots</a:t>
            </a:r>
            <a:r>
              <a:rPr lang="en-CA">
                <a:latin typeface="Arial"/>
                <a:ea typeface="Arial"/>
                <a:cs typeface="Arial"/>
                <a:sym typeface="Arial"/>
              </a:rPr>
              <a: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3"/>
          <p:cNvSpPr txBox="1">
            <a:spLocks noGrp="1"/>
          </p:cNvSpPr>
          <p:nvPr>
            <p:ph type="title"/>
          </p:nvPr>
        </p:nvSpPr>
        <p:spPr>
          <a:xfrm>
            <a:off x="457200" y="342900"/>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CA">
                <a:latin typeface="Arial"/>
                <a:ea typeface="Arial"/>
                <a:cs typeface="Arial"/>
                <a:sym typeface="Arial"/>
              </a:rPr>
              <a:t>Reaction Shot</a:t>
            </a:r>
            <a:endParaRPr/>
          </a:p>
        </p:txBody>
      </p:sp>
      <p:sp>
        <p:nvSpPr>
          <p:cNvPr id="287" name="Google Shape;287;p43"/>
          <p:cNvSpPr txBox="1">
            <a:spLocks noGrp="1"/>
          </p:cNvSpPr>
          <p:nvPr>
            <p:ph type="body" idx="1"/>
          </p:nvPr>
        </p:nvSpPr>
        <p:spPr>
          <a:xfrm>
            <a:off x="407832" y="2345548"/>
            <a:ext cx="8229600" cy="339447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2400"/>
              <a:buChar char="•"/>
            </a:pPr>
            <a:r>
              <a:rPr lang="en-CA" sz="2400">
                <a:latin typeface="Arial"/>
                <a:ea typeface="Arial"/>
                <a:cs typeface="Arial"/>
                <a:sym typeface="Arial"/>
              </a:rPr>
              <a:t>A primary means of conveying meaning within the context of narrative is through the use of a reaction shot--</a:t>
            </a:r>
            <a:r>
              <a:rPr lang="en-CA" sz="2400">
                <a:solidFill>
                  <a:srgbClr val="FF0000"/>
                </a:solidFill>
                <a:latin typeface="Arial"/>
                <a:ea typeface="Arial"/>
                <a:cs typeface="Arial"/>
                <a:sym typeface="Arial"/>
              </a:rPr>
              <a:t>a medium shot or close-up of a character/person just after significant action occurs</a:t>
            </a:r>
            <a:r>
              <a:rPr lang="en-CA" sz="2400">
                <a:latin typeface="Arial"/>
                <a:ea typeface="Arial"/>
                <a:cs typeface="Arial"/>
                <a:sym typeface="Arial"/>
              </a:rPr>
              <a:t> within the scene. </a:t>
            </a:r>
            <a:endParaRPr/>
          </a:p>
        </p:txBody>
      </p:sp>
      <p:pic>
        <p:nvPicPr>
          <p:cNvPr id="288" name="Google Shape;288;p43" descr="reaction.jpg"/>
          <p:cNvPicPr preferRelativeResize="0"/>
          <p:nvPr/>
        </p:nvPicPr>
        <p:blipFill rotWithShape="1">
          <a:blip r:embed="rId3">
            <a:alphaModFix/>
          </a:blip>
          <a:srcRect/>
          <a:stretch/>
        </p:blipFill>
        <p:spPr>
          <a:xfrm>
            <a:off x="914400" y="171450"/>
            <a:ext cx="1741488" cy="166568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CA">
                <a:latin typeface="Arial"/>
                <a:ea typeface="Arial"/>
                <a:cs typeface="Arial"/>
                <a:sym typeface="Arial"/>
              </a:rPr>
              <a:t>Talking Head</a:t>
            </a:r>
            <a:endParaRPr/>
          </a:p>
        </p:txBody>
      </p:sp>
      <p:sp>
        <p:nvSpPr>
          <p:cNvPr id="294" name="Google Shape;294;p44"/>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2400"/>
              <a:buChar char="•"/>
            </a:pPr>
            <a:r>
              <a:rPr lang="en-CA" sz="2400">
                <a:latin typeface="Arial"/>
                <a:ea typeface="Arial"/>
                <a:cs typeface="Arial"/>
                <a:sym typeface="Arial"/>
              </a:rPr>
              <a:t>The image of a person, as on a television documentary or news show, </a:t>
            </a:r>
            <a:r>
              <a:rPr lang="en-CA" sz="2400">
                <a:solidFill>
                  <a:srgbClr val="FF0000"/>
                </a:solidFill>
                <a:latin typeface="Arial"/>
                <a:ea typeface="Arial"/>
                <a:cs typeface="Arial"/>
                <a:sym typeface="Arial"/>
              </a:rPr>
              <a:t>who talks at length directly to the camera</a:t>
            </a:r>
            <a:r>
              <a:rPr lang="en-CA" sz="2400">
                <a:latin typeface="Arial"/>
                <a:ea typeface="Arial"/>
                <a:cs typeface="Arial"/>
                <a:sym typeface="Arial"/>
              </a:rPr>
              <a:t> and usually </a:t>
            </a:r>
            <a:r>
              <a:rPr lang="en-CA" sz="2400">
                <a:solidFill>
                  <a:srgbClr val="FF0000"/>
                </a:solidFill>
                <a:latin typeface="Arial"/>
                <a:ea typeface="Arial"/>
                <a:cs typeface="Arial"/>
                <a:sym typeface="Arial"/>
              </a:rPr>
              <a:t>appears on the screen with only the head and upper part of the body visible</a:t>
            </a:r>
            <a:r>
              <a:rPr lang="en-CA" sz="2400">
                <a:latin typeface="Arial"/>
                <a:ea typeface="Arial"/>
                <a:cs typeface="Arial"/>
                <a:sym typeface="Arial"/>
              </a:rPr>
              <a:t>.</a:t>
            </a:r>
            <a:endParaRPr/>
          </a:p>
        </p:txBody>
      </p:sp>
      <p:pic>
        <p:nvPicPr>
          <p:cNvPr id="295" name="Google Shape;295;p44" descr="images-5.jpeg"/>
          <p:cNvPicPr preferRelativeResize="0"/>
          <p:nvPr/>
        </p:nvPicPr>
        <p:blipFill rotWithShape="1">
          <a:blip r:embed="rId3">
            <a:alphaModFix/>
          </a:blip>
          <a:srcRect/>
          <a:stretch/>
        </p:blipFill>
        <p:spPr>
          <a:xfrm>
            <a:off x="3443288" y="3134916"/>
            <a:ext cx="3048000" cy="2000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207045" y="120726"/>
            <a:ext cx="8520600" cy="84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lt1"/>
              </a:buClr>
              <a:buSzPts val="3600"/>
              <a:buFont typeface="Calibri"/>
              <a:buNone/>
            </a:pPr>
            <a:r>
              <a:rPr lang="en-CA"/>
              <a:t>Documentary </a:t>
            </a:r>
            <a:endParaRPr/>
          </a:p>
        </p:txBody>
      </p:sp>
      <p:sp>
        <p:nvSpPr>
          <p:cNvPr id="110" name="Google Shape;110;p18"/>
          <p:cNvSpPr txBox="1"/>
          <p:nvPr/>
        </p:nvSpPr>
        <p:spPr>
          <a:xfrm>
            <a:off x="474026" y="1225228"/>
            <a:ext cx="7432365" cy="35394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CA" sz="2800" b="0" i="0" u="none" strike="noStrike" cap="none" baseline="30000">
                <a:solidFill>
                  <a:schemeClr val="lt1"/>
                </a:solidFill>
                <a:latin typeface="Arial"/>
                <a:ea typeface="Arial"/>
                <a:cs typeface="Arial"/>
                <a:sym typeface="Arial"/>
              </a:rPr>
              <a:t>To </a:t>
            </a:r>
            <a:r>
              <a:rPr lang="en-CA" sz="2800" b="0" i="0" u="none" strike="noStrike" cap="none" baseline="30000">
                <a:solidFill>
                  <a:srgbClr val="FF0000"/>
                </a:solidFill>
                <a:latin typeface="Arial"/>
                <a:ea typeface="Arial"/>
                <a:cs typeface="Arial"/>
                <a:sym typeface="Arial"/>
              </a:rPr>
              <a:t>DOCUMENT</a:t>
            </a:r>
            <a:r>
              <a:rPr lang="en-CA" sz="2800" b="0" i="0" u="none" strike="noStrike" cap="none" baseline="30000">
                <a:solidFill>
                  <a:schemeClr val="lt1"/>
                </a:solidFill>
                <a:latin typeface="Arial"/>
                <a:ea typeface="Arial"/>
                <a:cs typeface="Arial"/>
                <a:sym typeface="Arial"/>
              </a:rPr>
              <a:t> something, means to capture it. To write it down, photograph it, record it or video it. You are taking a small piece of real life and keeping a record of it. This may be just for yourself – the way we do with diaries. It may be to share with others – like on Facebook or Instagram. </a:t>
            </a:r>
            <a:endParaRPr/>
          </a:p>
          <a:p>
            <a:pPr marL="0" marR="0" lvl="0" indent="0" algn="just" rtl="0">
              <a:lnSpc>
                <a:spcPct val="100000"/>
              </a:lnSpc>
              <a:spcBef>
                <a:spcPts val="0"/>
              </a:spcBef>
              <a:spcAft>
                <a:spcPts val="0"/>
              </a:spcAft>
              <a:buNone/>
            </a:pPr>
            <a:endParaRPr sz="2800" b="0" i="0" u="none" strike="noStrike" cap="none" baseline="30000">
              <a:solidFill>
                <a:schemeClr val="lt1"/>
              </a:solidFill>
              <a:latin typeface="Arial"/>
              <a:ea typeface="Arial"/>
              <a:cs typeface="Arial"/>
              <a:sym typeface="Arial"/>
            </a:endParaRPr>
          </a:p>
          <a:p>
            <a:pPr marL="0" marR="0" lvl="0" indent="0" algn="just" rtl="0">
              <a:lnSpc>
                <a:spcPct val="100000"/>
              </a:lnSpc>
              <a:spcBef>
                <a:spcPts val="0"/>
              </a:spcBef>
              <a:spcAft>
                <a:spcPts val="0"/>
              </a:spcAft>
              <a:buNone/>
            </a:pPr>
            <a:r>
              <a:rPr lang="en-CA" sz="2800" b="0" i="0" u="none" strike="noStrike" cap="none" baseline="30000">
                <a:solidFill>
                  <a:schemeClr val="lt1"/>
                </a:solidFill>
                <a:latin typeface="Arial"/>
                <a:ea typeface="Arial"/>
                <a:cs typeface="Arial"/>
                <a:sym typeface="Arial"/>
              </a:rPr>
              <a:t>Or it may be to share information with a much wider audience – the way  film and television documentaries do.</a:t>
            </a:r>
            <a:endParaRPr/>
          </a:p>
          <a:p>
            <a:pPr marL="0" marR="0" lvl="0" indent="0" algn="just" rtl="0">
              <a:lnSpc>
                <a:spcPct val="100000"/>
              </a:lnSpc>
              <a:spcBef>
                <a:spcPts val="0"/>
              </a:spcBef>
              <a:spcAft>
                <a:spcPts val="0"/>
              </a:spcAft>
              <a:buNone/>
            </a:pPr>
            <a:r>
              <a:rPr lang="en-CA" sz="2800" b="0" i="0" u="none" strike="noStrike" cap="none" baseline="30000">
                <a:solidFill>
                  <a:schemeClr val="lt1"/>
                </a:solidFill>
                <a:latin typeface="Arial"/>
                <a:ea typeface="Arial"/>
                <a:cs typeface="Arial"/>
                <a:sym typeface="Arial"/>
              </a:rPr>
              <a:t>Documentaries usually have a similar intention – to </a:t>
            </a:r>
            <a:r>
              <a:rPr lang="en-CA" sz="2800" b="0" i="0" u="none" strike="noStrike" cap="none" baseline="30000">
                <a:solidFill>
                  <a:srgbClr val="FF0000"/>
                </a:solidFill>
                <a:latin typeface="Arial"/>
                <a:ea typeface="Arial"/>
                <a:cs typeface="Arial"/>
                <a:sym typeface="Arial"/>
              </a:rPr>
              <a:t>INFORM </a:t>
            </a:r>
            <a:r>
              <a:rPr lang="en-CA" sz="2800" b="0" i="0" u="none" strike="noStrike" cap="none" baseline="30000">
                <a:solidFill>
                  <a:schemeClr val="lt1"/>
                </a:solidFill>
                <a:latin typeface="Arial"/>
                <a:ea typeface="Arial"/>
                <a:cs typeface="Arial"/>
                <a:sym typeface="Arial"/>
              </a:rPr>
              <a:t>the viewer about something they might not already know. Sometimes they also want to </a:t>
            </a:r>
            <a:r>
              <a:rPr lang="en-CA" sz="2800" b="0" i="0" u="none" strike="noStrike" cap="none" baseline="30000">
                <a:solidFill>
                  <a:srgbClr val="FF0000"/>
                </a:solidFill>
                <a:latin typeface="Arial"/>
                <a:ea typeface="Arial"/>
                <a:cs typeface="Arial"/>
                <a:sym typeface="Arial"/>
              </a:rPr>
              <a:t>PERSUADE</a:t>
            </a:r>
            <a:r>
              <a:rPr lang="en-CA" sz="2800" b="0" i="0" u="none" strike="noStrike" cap="none" baseline="30000">
                <a:solidFill>
                  <a:schemeClr val="lt1"/>
                </a:solidFill>
                <a:latin typeface="Arial"/>
                <a:ea typeface="Arial"/>
                <a:cs typeface="Arial"/>
                <a:sym typeface="Arial"/>
              </a:rPr>
              <a:t> the viewer to have a particular point of view.</a:t>
            </a:r>
            <a:endParaRPr sz="2800" b="0" i="0" u="none" strike="noStrike" cap="none">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CA">
                <a:latin typeface="Arial"/>
                <a:ea typeface="Arial"/>
                <a:cs typeface="Arial"/>
                <a:sym typeface="Arial"/>
              </a:rPr>
              <a:t>Sound</a:t>
            </a:r>
            <a:endParaRPr/>
          </a:p>
        </p:txBody>
      </p:sp>
      <p:sp>
        <p:nvSpPr>
          <p:cNvPr id="301" name="Google Shape;301;p45"/>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2400"/>
              <a:buChar char="•"/>
            </a:pPr>
            <a:r>
              <a:rPr lang="en-CA" sz="2400" b="1">
                <a:latin typeface="Arial"/>
                <a:ea typeface="Arial"/>
                <a:cs typeface="Arial"/>
                <a:sym typeface="Arial"/>
              </a:rPr>
              <a:t>Diegetic sound</a:t>
            </a:r>
            <a:r>
              <a:rPr lang="en-CA" sz="2400">
                <a:latin typeface="Arial"/>
                <a:ea typeface="Arial"/>
                <a:cs typeface="Arial"/>
                <a:sym typeface="Arial"/>
              </a:rPr>
              <a:t>: </a:t>
            </a:r>
            <a:r>
              <a:rPr lang="en-CA" sz="2400">
                <a:solidFill>
                  <a:srgbClr val="FF0000"/>
                </a:solidFill>
                <a:latin typeface="Arial"/>
                <a:ea typeface="Arial"/>
                <a:cs typeface="Arial"/>
                <a:sym typeface="Arial"/>
              </a:rPr>
              <a:t>It is sound that the characters can hear </a:t>
            </a:r>
            <a:r>
              <a:rPr lang="en-CA" sz="2400">
                <a:latin typeface="Arial"/>
                <a:ea typeface="Arial"/>
                <a:cs typeface="Arial"/>
                <a:sym typeface="Arial"/>
              </a:rPr>
              <a:t>as well as the audience, and usually implies a reaction from the character. Also called "literal sound" or "actual sound“</a:t>
            </a:r>
            <a:endParaRPr sz="2400">
              <a:latin typeface="Arial"/>
              <a:ea typeface="Arial"/>
              <a:cs typeface="Arial"/>
              <a:sym typeface="Arial"/>
            </a:endParaRPr>
          </a:p>
          <a:p>
            <a:pPr marL="342900" lvl="0" indent="-342900" algn="l" rtl="0">
              <a:spcBef>
                <a:spcPts val="480"/>
              </a:spcBef>
              <a:spcAft>
                <a:spcPts val="0"/>
              </a:spcAft>
              <a:buClr>
                <a:schemeClr val="lt1"/>
              </a:buClr>
              <a:buSzPts val="2400"/>
              <a:buChar char="•"/>
            </a:pPr>
            <a:r>
              <a:rPr lang="en-CA" sz="2400">
                <a:latin typeface="Arial"/>
                <a:ea typeface="Arial"/>
                <a:cs typeface="Arial"/>
                <a:sym typeface="Arial"/>
              </a:rPr>
              <a:t>Examples: </a:t>
            </a:r>
            <a:r>
              <a:rPr lang="en-CA" sz="2400">
                <a:solidFill>
                  <a:srgbClr val="FF0000"/>
                </a:solidFill>
                <a:latin typeface="Arial"/>
                <a:ea typeface="Arial"/>
                <a:cs typeface="Arial"/>
                <a:sym typeface="Arial"/>
              </a:rPr>
              <a:t>voices of characters or sounds within the story</a:t>
            </a:r>
            <a:endParaRPr/>
          </a:p>
          <a:p>
            <a:pPr marL="342900" lvl="0" indent="-342900" algn="l" rtl="0">
              <a:spcBef>
                <a:spcPts val="640"/>
              </a:spcBef>
              <a:spcAft>
                <a:spcPts val="0"/>
              </a:spcAft>
              <a:buClr>
                <a:schemeClr val="lt1"/>
              </a:buClr>
              <a:buSzPts val="3200"/>
              <a:buFont typeface="Calibri"/>
              <a:buNone/>
            </a:pPr>
            <a:endParaRPr>
              <a:latin typeface="Arial"/>
              <a:ea typeface="Arial"/>
              <a:cs typeface="Arial"/>
              <a:sym typeface="Arial"/>
            </a:endParaRPr>
          </a:p>
        </p:txBody>
      </p:sp>
      <p:pic>
        <p:nvPicPr>
          <p:cNvPr id="302" name="Google Shape;302;p45" descr="MP900433184[1]"/>
          <p:cNvPicPr preferRelativeResize="0"/>
          <p:nvPr/>
        </p:nvPicPr>
        <p:blipFill rotWithShape="1">
          <a:blip r:embed="rId3">
            <a:alphaModFix/>
          </a:blip>
          <a:srcRect/>
          <a:stretch/>
        </p:blipFill>
        <p:spPr>
          <a:xfrm>
            <a:off x="3779839" y="3598069"/>
            <a:ext cx="2016125" cy="101322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CA">
                <a:latin typeface="Arial"/>
                <a:ea typeface="Arial"/>
                <a:cs typeface="Arial"/>
                <a:sym typeface="Arial"/>
              </a:rPr>
              <a:t>Sound</a:t>
            </a:r>
            <a:endParaRPr/>
          </a:p>
        </p:txBody>
      </p:sp>
      <p:sp>
        <p:nvSpPr>
          <p:cNvPr id="308" name="Google Shape;308;p4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lt1"/>
              </a:buClr>
              <a:buSzPts val="2400"/>
              <a:buChar char="•"/>
            </a:pPr>
            <a:r>
              <a:rPr lang="en-CA" sz="2400" b="1">
                <a:latin typeface="Arial"/>
                <a:ea typeface="Arial"/>
                <a:cs typeface="Arial"/>
                <a:sym typeface="Arial"/>
              </a:rPr>
              <a:t>Non-diegetic sound</a:t>
            </a:r>
            <a:r>
              <a:rPr lang="en-CA" sz="2400">
                <a:latin typeface="Arial"/>
                <a:ea typeface="Arial"/>
                <a:cs typeface="Arial"/>
                <a:sym typeface="Arial"/>
              </a:rPr>
              <a:t>: </a:t>
            </a:r>
            <a:r>
              <a:rPr lang="en-CA" sz="2400">
                <a:solidFill>
                  <a:srgbClr val="FF0000"/>
                </a:solidFill>
                <a:latin typeface="Arial"/>
                <a:ea typeface="Arial"/>
                <a:cs typeface="Arial"/>
                <a:sym typeface="Arial"/>
              </a:rPr>
              <a:t>It is sound which is represented as coming from a source outside the story space</a:t>
            </a:r>
            <a:r>
              <a:rPr lang="en-CA" sz="2400">
                <a:latin typeface="Arial"/>
                <a:ea typeface="Arial"/>
                <a:cs typeface="Arial"/>
                <a:sym typeface="Arial"/>
              </a:rPr>
              <a:t>, i.e. its source is neither visible on the screen, nor has been implied to be present in the action. Also called "non-literal sound" or "commentary sound": </a:t>
            </a:r>
            <a:endParaRPr/>
          </a:p>
          <a:p>
            <a:pPr marL="342900" lvl="0" indent="-342900" algn="l" rtl="0">
              <a:lnSpc>
                <a:spcPct val="90000"/>
              </a:lnSpc>
              <a:spcBef>
                <a:spcPts val="480"/>
              </a:spcBef>
              <a:spcAft>
                <a:spcPts val="0"/>
              </a:spcAft>
              <a:buClr>
                <a:schemeClr val="lt1"/>
              </a:buClr>
              <a:buSzPts val="2400"/>
              <a:buChar char="•"/>
            </a:pPr>
            <a:r>
              <a:rPr lang="en-CA" sz="2400">
                <a:latin typeface="Arial"/>
                <a:ea typeface="Arial"/>
                <a:cs typeface="Arial"/>
                <a:sym typeface="Arial"/>
              </a:rPr>
              <a:t>Examples: </a:t>
            </a:r>
            <a:r>
              <a:rPr lang="en-CA" sz="2400">
                <a:solidFill>
                  <a:srgbClr val="FF0000"/>
                </a:solidFill>
                <a:latin typeface="Arial"/>
                <a:ea typeface="Arial"/>
                <a:cs typeface="Arial"/>
                <a:sym typeface="Arial"/>
              </a:rPr>
              <a:t>Narrator’s commentary, voice-over and music</a:t>
            </a:r>
            <a:endParaRPr/>
          </a:p>
        </p:txBody>
      </p:sp>
      <p:pic>
        <p:nvPicPr>
          <p:cNvPr id="309" name="Google Shape;309;p46" descr="MC900441798[1]"/>
          <p:cNvPicPr preferRelativeResize="0"/>
          <p:nvPr/>
        </p:nvPicPr>
        <p:blipFill rotWithShape="1">
          <a:blip r:embed="rId3">
            <a:alphaModFix/>
          </a:blip>
          <a:srcRect/>
          <a:stretch/>
        </p:blipFill>
        <p:spPr>
          <a:xfrm>
            <a:off x="6400800" y="-182166"/>
            <a:ext cx="2743200" cy="20574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CA">
                <a:latin typeface="Arial"/>
                <a:ea typeface="Arial"/>
                <a:cs typeface="Arial"/>
                <a:sym typeface="Arial"/>
              </a:rPr>
              <a:t>The Voice Over</a:t>
            </a:r>
            <a:endParaRPr/>
          </a:p>
        </p:txBody>
      </p:sp>
      <p:sp>
        <p:nvSpPr>
          <p:cNvPr id="315" name="Google Shape;315;p47"/>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2400"/>
              <a:buChar char="•"/>
            </a:pPr>
            <a:r>
              <a:rPr lang="en-CA" sz="2400">
                <a:latin typeface="Arial"/>
                <a:ea typeface="Arial"/>
                <a:cs typeface="Arial"/>
                <a:sym typeface="Arial"/>
              </a:rPr>
              <a:t>the voice over in a </a:t>
            </a:r>
            <a:r>
              <a:rPr lang="en-CA" sz="2400">
                <a:solidFill>
                  <a:srgbClr val="FF0000"/>
                </a:solidFill>
                <a:latin typeface="Arial"/>
                <a:ea typeface="Arial"/>
                <a:cs typeface="Arial"/>
                <a:sym typeface="Arial"/>
              </a:rPr>
              <a:t>documentary is a commentary by the filmmaker</a:t>
            </a:r>
            <a:r>
              <a:rPr lang="en-CA" sz="2400">
                <a:latin typeface="Arial"/>
                <a:ea typeface="Arial"/>
                <a:cs typeface="Arial"/>
                <a:sym typeface="Arial"/>
              </a:rPr>
              <a:t>, spoken while the camera is filming, or added to the soundtrack during the production. Through this the filmmaker can speak directly to the </a:t>
            </a:r>
            <a:r>
              <a:rPr lang="en-CA" sz="2400">
                <a:solidFill>
                  <a:srgbClr val="FF0000"/>
                </a:solidFill>
                <a:latin typeface="Arial"/>
                <a:ea typeface="Arial"/>
                <a:cs typeface="Arial"/>
                <a:sym typeface="Arial"/>
              </a:rPr>
              <a:t>viewer, offering information, explanations and opinions</a:t>
            </a:r>
            <a:r>
              <a:rPr lang="en-CA" sz="2400">
                <a:latin typeface="Arial"/>
                <a:ea typeface="Arial"/>
                <a:cs typeface="Arial"/>
                <a:sym typeface="Arial"/>
              </a:rPr>
              <a:t>.</a:t>
            </a:r>
            <a:endParaRPr/>
          </a:p>
        </p:txBody>
      </p:sp>
      <p:pic>
        <p:nvPicPr>
          <p:cNvPr id="316" name="Google Shape;316;p47" descr="MC900156017[1]"/>
          <p:cNvPicPr preferRelativeResize="0"/>
          <p:nvPr/>
        </p:nvPicPr>
        <p:blipFill rotWithShape="1">
          <a:blip r:embed="rId3">
            <a:alphaModFix/>
          </a:blip>
          <a:srcRect/>
          <a:stretch/>
        </p:blipFill>
        <p:spPr>
          <a:xfrm>
            <a:off x="5795964" y="3436144"/>
            <a:ext cx="1806575" cy="137041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00"/>
              <a:buFont typeface="Arial"/>
              <a:buNone/>
            </a:pPr>
            <a:r>
              <a:rPr lang="en-CA" sz="3200">
                <a:latin typeface="Arial"/>
                <a:ea typeface="Arial"/>
                <a:cs typeface="Arial"/>
                <a:sym typeface="Arial"/>
              </a:rPr>
              <a:t>Close Up Shot</a:t>
            </a:r>
            <a:endParaRPr/>
          </a:p>
        </p:txBody>
      </p:sp>
      <p:sp>
        <p:nvSpPr>
          <p:cNvPr id="322" name="Google Shape;322;p48"/>
          <p:cNvSpPr txBox="1">
            <a:spLocks noGrp="1"/>
          </p:cNvSpPr>
          <p:nvPr>
            <p:ph type="body" idx="1"/>
          </p:nvPr>
        </p:nvSpPr>
        <p:spPr>
          <a:xfrm>
            <a:off x="457200" y="1028701"/>
            <a:ext cx="8229600" cy="339447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2000"/>
              <a:buChar char="•"/>
            </a:pPr>
            <a:r>
              <a:rPr lang="en-CA" sz="2000">
                <a:latin typeface="Arial"/>
                <a:ea typeface="Arial"/>
                <a:cs typeface="Arial"/>
                <a:sym typeface="Arial"/>
              </a:rPr>
              <a:t> One way filmmakers </a:t>
            </a:r>
            <a:r>
              <a:rPr lang="en-CA" sz="2000">
                <a:solidFill>
                  <a:srgbClr val="FF0000"/>
                </a:solidFill>
                <a:latin typeface="Arial"/>
                <a:ea typeface="Arial"/>
                <a:cs typeface="Arial"/>
                <a:sym typeface="Arial"/>
              </a:rPr>
              <a:t>break down narrative scenes</a:t>
            </a:r>
            <a:r>
              <a:rPr lang="en-CA" sz="2000">
                <a:latin typeface="Arial"/>
                <a:ea typeface="Arial"/>
                <a:cs typeface="Arial"/>
                <a:sym typeface="Arial"/>
              </a:rPr>
              <a:t> is by inserting a close-up in an unexpected context; when this is done the </a:t>
            </a:r>
            <a:r>
              <a:rPr lang="en-CA" sz="2000">
                <a:solidFill>
                  <a:srgbClr val="FF0000"/>
                </a:solidFill>
                <a:latin typeface="Arial"/>
                <a:ea typeface="Arial"/>
                <a:cs typeface="Arial"/>
                <a:sym typeface="Arial"/>
              </a:rPr>
              <a:t>shot is often a close-up in order to draw our attention to the image/object </a:t>
            </a:r>
            <a:r>
              <a:rPr lang="en-CA" sz="2000">
                <a:latin typeface="Arial"/>
                <a:ea typeface="Arial"/>
                <a:cs typeface="Arial"/>
                <a:sym typeface="Arial"/>
              </a:rPr>
              <a:t>and facilitate our judgment of the action</a:t>
            </a:r>
            <a:r>
              <a:rPr lang="en-CA">
                <a:latin typeface="Arial"/>
                <a:ea typeface="Arial"/>
                <a:cs typeface="Arial"/>
                <a:sym typeface="Arial"/>
              </a:rPr>
              <a:t>.</a:t>
            </a:r>
            <a:endParaRPr/>
          </a:p>
        </p:txBody>
      </p:sp>
      <p:pic>
        <p:nvPicPr>
          <p:cNvPr id="323" name="Google Shape;323;p48" descr="21653935-21653937-large.jpg"/>
          <p:cNvPicPr preferRelativeResize="0"/>
          <p:nvPr/>
        </p:nvPicPr>
        <p:blipFill rotWithShape="1">
          <a:blip r:embed="rId3">
            <a:alphaModFix/>
          </a:blip>
          <a:srcRect/>
          <a:stretch/>
        </p:blipFill>
        <p:spPr>
          <a:xfrm>
            <a:off x="2955729" y="3148268"/>
            <a:ext cx="3260268" cy="103926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00"/>
              <a:buFont typeface="Arial"/>
              <a:buNone/>
            </a:pPr>
            <a:r>
              <a:rPr lang="en-CA" sz="3200">
                <a:latin typeface="Arial"/>
                <a:ea typeface="Arial"/>
                <a:cs typeface="Arial"/>
                <a:sym typeface="Arial"/>
              </a:rPr>
              <a:t>Bias and Atmosphere .</a:t>
            </a:r>
            <a:endParaRPr>
              <a:latin typeface="Arial"/>
              <a:ea typeface="Arial"/>
              <a:cs typeface="Arial"/>
              <a:sym typeface="Arial"/>
            </a:endParaRPr>
          </a:p>
        </p:txBody>
      </p:sp>
      <p:sp>
        <p:nvSpPr>
          <p:cNvPr id="329" name="Google Shape;329;p4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fontScale="92500" lnSpcReduction="20000"/>
          </a:bodyPr>
          <a:lstStyle/>
          <a:p>
            <a:pPr marL="431800" lvl="0" indent="-323850" algn="l" rtl="0">
              <a:lnSpc>
                <a:spcPct val="83000"/>
              </a:lnSpc>
              <a:spcBef>
                <a:spcPts val="0"/>
              </a:spcBef>
              <a:spcAft>
                <a:spcPts val="0"/>
              </a:spcAft>
              <a:buClr>
                <a:srgbClr val="FFFF00"/>
              </a:buClr>
              <a:buSzPct val="45000"/>
              <a:buFont typeface="Noto Sans Symbols"/>
              <a:buChar char="●"/>
            </a:pPr>
            <a:r>
              <a:rPr lang="en-CA" b="1">
                <a:solidFill>
                  <a:srgbClr val="FF0000"/>
                </a:solidFill>
              </a:rPr>
              <a:t>Bias</a:t>
            </a:r>
            <a:endParaRPr/>
          </a:p>
          <a:p>
            <a:pPr marL="741363" lvl="1" indent="-284163" algn="l" rtl="0">
              <a:lnSpc>
                <a:spcPct val="90000"/>
              </a:lnSpc>
              <a:spcBef>
                <a:spcPts val="518"/>
              </a:spcBef>
              <a:spcAft>
                <a:spcPts val="0"/>
              </a:spcAft>
              <a:buClr>
                <a:srgbClr val="A886E0"/>
              </a:buClr>
              <a:buSzPct val="70000"/>
              <a:buFont typeface="Noto Sans Symbols"/>
              <a:buChar char="■"/>
            </a:pPr>
            <a:r>
              <a:rPr lang="en-CA">
                <a:latin typeface="Arial"/>
                <a:ea typeface="Arial"/>
                <a:cs typeface="Arial"/>
                <a:sym typeface="Arial"/>
              </a:rPr>
              <a:t>We trust the film-maker to be </a:t>
            </a:r>
            <a:r>
              <a:rPr lang="en-CA">
                <a:solidFill>
                  <a:srgbClr val="FFFF00"/>
                </a:solidFill>
                <a:latin typeface="Arial"/>
                <a:ea typeface="Arial"/>
                <a:cs typeface="Arial"/>
                <a:sym typeface="Arial"/>
              </a:rPr>
              <a:t>objective</a:t>
            </a:r>
            <a:r>
              <a:rPr lang="en-CA">
                <a:latin typeface="Arial"/>
                <a:ea typeface="Arial"/>
                <a:cs typeface="Arial"/>
                <a:sym typeface="Arial"/>
              </a:rPr>
              <a:t> (unbiased) and seek the absolute truth</a:t>
            </a:r>
            <a:endParaRPr/>
          </a:p>
          <a:p>
            <a:pPr marL="741363" lvl="1" indent="-284163" algn="l" rtl="0">
              <a:lnSpc>
                <a:spcPct val="90000"/>
              </a:lnSpc>
              <a:spcBef>
                <a:spcPts val="518"/>
              </a:spcBef>
              <a:spcAft>
                <a:spcPts val="0"/>
              </a:spcAft>
              <a:buClr>
                <a:srgbClr val="A886E0"/>
              </a:buClr>
              <a:buSzPct val="70000"/>
              <a:buFont typeface="Noto Sans Symbols"/>
              <a:buChar char="■"/>
            </a:pPr>
            <a:r>
              <a:rPr lang="en-CA">
                <a:latin typeface="Arial"/>
                <a:ea typeface="Arial"/>
                <a:cs typeface="Arial"/>
                <a:sym typeface="Arial"/>
              </a:rPr>
              <a:t>As viewers, we need to ask the question:  Are film-makers fair to each side of the argument?</a:t>
            </a:r>
            <a:endParaRPr/>
          </a:p>
          <a:p>
            <a:pPr marL="431800" lvl="0" indent="-323850" algn="l" rtl="0">
              <a:lnSpc>
                <a:spcPct val="83000"/>
              </a:lnSpc>
              <a:spcBef>
                <a:spcPts val="592"/>
              </a:spcBef>
              <a:spcAft>
                <a:spcPts val="0"/>
              </a:spcAft>
              <a:buClr>
                <a:srgbClr val="FFFF00"/>
              </a:buClr>
              <a:buSzPct val="45000"/>
              <a:buFont typeface="Noto Sans Symbols"/>
              <a:buChar char="●"/>
            </a:pPr>
            <a:r>
              <a:rPr lang="en-CA" b="1">
                <a:solidFill>
                  <a:srgbClr val="FF0000"/>
                </a:solidFill>
              </a:rPr>
              <a:t>Atmosphere</a:t>
            </a:r>
            <a:endParaRPr/>
          </a:p>
          <a:p>
            <a:pPr marL="741363" lvl="1" indent="-284163" algn="l" rtl="0">
              <a:lnSpc>
                <a:spcPct val="90000"/>
              </a:lnSpc>
              <a:spcBef>
                <a:spcPts val="518"/>
              </a:spcBef>
              <a:spcAft>
                <a:spcPts val="0"/>
              </a:spcAft>
              <a:buClr>
                <a:srgbClr val="A886E0"/>
              </a:buClr>
              <a:buSzPct val="70000"/>
              <a:buFont typeface="Noto Sans Symbols"/>
              <a:buChar char="■"/>
            </a:pPr>
            <a:r>
              <a:rPr lang="en-CA">
                <a:solidFill>
                  <a:srgbClr val="FFFF00"/>
                </a:solidFill>
                <a:latin typeface="Arial"/>
                <a:ea typeface="Arial"/>
                <a:cs typeface="Arial"/>
                <a:sym typeface="Arial"/>
              </a:rPr>
              <a:t>Mood</a:t>
            </a:r>
            <a:r>
              <a:rPr lang="en-CA">
                <a:latin typeface="Arial"/>
                <a:ea typeface="Arial"/>
                <a:cs typeface="Arial"/>
                <a:sym typeface="Arial"/>
              </a:rPr>
              <a:t> or </a:t>
            </a:r>
            <a:r>
              <a:rPr lang="en-CA">
                <a:solidFill>
                  <a:srgbClr val="FFFF00"/>
                </a:solidFill>
                <a:latin typeface="Arial"/>
                <a:ea typeface="Arial"/>
                <a:cs typeface="Arial"/>
                <a:sym typeface="Arial"/>
              </a:rPr>
              <a:t>tone</a:t>
            </a:r>
            <a:r>
              <a:rPr lang="en-CA">
                <a:latin typeface="Arial"/>
                <a:ea typeface="Arial"/>
                <a:cs typeface="Arial"/>
                <a:sym typeface="Arial"/>
              </a:rPr>
              <a:t> of each scene or interview or overall film</a:t>
            </a:r>
            <a:endParaRPr/>
          </a:p>
          <a:p>
            <a:pPr marL="741363" lvl="1" indent="-284163" algn="l" rtl="0">
              <a:lnSpc>
                <a:spcPct val="90000"/>
              </a:lnSpc>
              <a:spcBef>
                <a:spcPts val="518"/>
              </a:spcBef>
              <a:spcAft>
                <a:spcPts val="0"/>
              </a:spcAft>
              <a:buClr>
                <a:srgbClr val="A886E0"/>
              </a:buClr>
              <a:buSzPct val="70000"/>
              <a:buFont typeface="Noto Sans Symbols"/>
              <a:buChar char="■"/>
            </a:pPr>
            <a:r>
              <a:rPr lang="en-CA">
                <a:latin typeface="Arial"/>
                <a:ea typeface="Arial"/>
                <a:cs typeface="Arial"/>
                <a:sym typeface="Arial"/>
              </a:rPr>
              <a:t>What kinds of techniques are used to create atmosphere?</a:t>
            </a:r>
            <a:endParaRPr/>
          </a:p>
          <a:p>
            <a:pPr marL="342900" lvl="0" indent="-342900" algn="l" rtl="0">
              <a:spcBef>
                <a:spcPts val="592"/>
              </a:spcBef>
              <a:spcAft>
                <a:spcPts val="0"/>
              </a:spcAft>
              <a:buClr>
                <a:schemeClr val="lt1"/>
              </a:buClr>
              <a:buSzPct val="100000"/>
              <a:buFont typeface="Times New Roman"/>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9">
                                            <p:txEl>
                                              <p:pRg st="0" end="0"/>
                                            </p:txEl>
                                          </p:spTgt>
                                        </p:tgtEl>
                                        <p:attrNameLst>
                                          <p:attrName>style.visibility</p:attrName>
                                        </p:attrNameLst>
                                      </p:cBhvr>
                                      <p:to>
                                        <p:strVal val="visible"/>
                                      </p:to>
                                    </p:set>
                                    <p:animEffect transition="in" filter="fade">
                                      <p:cBhvr>
                                        <p:cTn id="7" dur="1000"/>
                                        <p:tgtEl>
                                          <p:spTgt spid="3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9">
                                            <p:txEl>
                                              <p:pRg st="1" end="1"/>
                                            </p:txEl>
                                          </p:spTgt>
                                        </p:tgtEl>
                                        <p:attrNameLst>
                                          <p:attrName>style.visibility</p:attrName>
                                        </p:attrNameLst>
                                      </p:cBhvr>
                                      <p:to>
                                        <p:strVal val="visible"/>
                                      </p:to>
                                    </p:set>
                                    <p:animEffect transition="in" filter="fade">
                                      <p:cBhvr>
                                        <p:cTn id="12" dur="1000"/>
                                        <p:tgtEl>
                                          <p:spTgt spid="3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9">
                                            <p:txEl>
                                              <p:pRg st="2" end="2"/>
                                            </p:txEl>
                                          </p:spTgt>
                                        </p:tgtEl>
                                        <p:attrNameLst>
                                          <p:attrName>style.visibility</p:attrName>
                                        </p:attrNameLst>
                                      </p:cBhvr>
                                      <p:to>
                                        <p:strVal val="visible"/>
                                      </p:to>
                                    </p:set>
                                    <p:animEffect transition="in" filter="fade">
                                      <p:cBhvr>
                                        <p:cTn id="17" dur="1000"/>
                                        <p:tgtEl>
                                          <p:spTgt spid="3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9">
                                            <p:txEl>
                                              <p:pRg st="3" end="3"/>
                                            </p:txEl>
                                          </p:spTgt>
                                        </p:tgtEl>
                                        <p:attrNameLst>
                                          <p:attrName>style.visibility</p:attrName>
                                        </p:attrNameLst>
                                      </p:cBhvr>
                                      <p:to>
                                        <p:strVal val="visible"/>
                                      </p:to>
                                    </p:set>
                                    <p:animEffect transition="in" filter="fade">
                                      <p:cBhvr>
                                        <p:cTn id="22" dur="1000"/>
                                        <p:tgtEl>
                                          <p:spTgt spid="32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9">
                                            <p:txEl>
                                              <p:pRg st="4" end="4"/>
                                            </p:txEl>
                                          </p:spTgt>
                                        </p:tgtEl>
                                        <p:attrNameLst>
                                          <p:attrName>style.visibility</p:attrName>
                                        </p:attrNameLst>
                                      </p:cBhvr>
                                      <p:to>
                                        <p:strVal val="visible"/>
                                      </p:to>
                                    </p:set>
                                    <p:animEffect transition="in" filter="fade">
                                      <p:cBhvr>
                                        <p:cTn id="27" dur="1000"/>
                                        <p:tgtEl>
                                          <p:spTgt spid="32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9">
                                            <p:txEl>
                                              <p:pRg st="5" end="5"/>
                                            </p:txEl>
                                          </p:spTgt>
                                        </p:tgtEl>
                                        <p:attrNameLst>
                                          <p:attrName>style.visibility</p:attrName>
                                        </p:attrNameLst>
                                      </p:cBhvr>
                                      <p:to>
                                        <p:strVal val="visible"/>
                                      </p:to>
                                    </p:set>
                                    <p:animEffect transition="in" filter="fade">
                                      <p:cBhvr>
                                        <p:cTn id="32" dur="1000"/>
                                        <p:tgtEl>
                                          <p:spTgt spid="32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9">
                                            <p:txEl>
                                              <p:pRg st="6" end="6"/>
                                            </p:txEl>
                                          </p:spTgt>
                                        </p:tgtEl>
                                        <p:attrNameLst>
                                          <p:attrName>style.visibility</p:attrName>
                                        </p:attrNameLst>
                                      </p:cBhvr>
                                      <p:to>
                                        <p:strVal val="visible"/>
                                      </p:to>
                                    </p:set>
                                    <p:animEffect transition="in" filter="fade">
                                      <p:cBhvr>
                                        <p:cTn id="37" dur="1000"/>
                                        <p:tgtEl>
                                          <p:spTgt spid="32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Arial"/>
              <a:buNone/>
            </a:pPr>
            <a:r>
              <a:rPr lang="en-CA" sz="3200">
                <a:latin typeface="Arial"/>
                <a:ea typeface="Arial"/>
                <a:cs typeface="Arial"/>
                <a:sym typeface="Arial"/>
              </a:rPr>
              <a:t>Documentary Filmmaking Techniques (cont’d)</a:t>
            </a:r>
            <a:endParaRPr>
              <a:latin typeface="Arial"/>
              <a:ea typeface="Arial"/>
              <a:cs typeface="Arial"/>
              <a:sym typeface="Arial"/>
            </a:endParaRPr>
          </a:p>
        </p:txBody>
      </p:sp>
      <p:sp>
        <p:nvSpPr>
          <p:cNvPr id="335" name="Google Shape;335;p5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fontScale="92500"/>
          </a:bodyPr>
          <a:lstStyle/>
          <a:p>
            <a:pPr marL="431800" lvl="0" indent="-323850" algn="l" rtl="0">
              <a:lnSpc>
                <a:spcPct val="100000"/>
              </a:lnSpc>
              <a:spcBef>
                <a:spcPts val="0"/>
              </a:spcBef>
              <a:spcAft>
                <a:spcPts val="0"/>
              </a:spcAft>
              <a:buClr>
                <a:srgbClr val="FFFF00"/>
              </a:buClr>
              <a:buSzPct val="45000"/>
              <a:buFont typeface="Noto Sans Symbols"/>
              <a:buChar char="●"/>
            </a:pPr>
            <a:r>
              <a:rPr lang="en-CA" sz="2800" b="1">
                <a:solidFill>
                  <a:srgbClr val="FF0000"/>
                </a:solidFill>
              </a:rPr>
              <a:t>Masked Interview:</a:t>
            </a:r>
            <a:r>
              <a:rPr lang="en-CA" sz="2400" b="1">
                <a:solidFill>
                  <a:srgbClr val="FF0000"/>
                </a:solidFill>
              </a:rPr>
              <a:t>  </a:t>
            </a:r>
            <a:r>
              <a:rPr lang="en-CA" sz="2400"/>
              <a:t>an interview in which the filmmaker is both </a:t>
            </a:r>
            <a:r>
              <a:rPr lang="en-CA" sz="2400">
                <a:solidFill>
                  <a:srgbClr val="FFFF00"/>
                </a:solidFill>
              </a:rPr>
              <a:t>unseen</a:t>
            </a:r>
            <a:r>
              <a:rPr lang="en-CA" sz="2400"/>
              <a:t> and </a:t>
            </a:r>
            <a:r>
              <a:rPr lang="en-CA" sz="2400">
                <a:solidFill>
                  <a:srgbClr val="FFFF00"/>
                </a:solidFill>
              </a:rPr>
              <a:t>unheard</a:t>
            </a:r>
            <a:endParaRPr sz="2400">
              <a:solidFill>
                <a:srgbClr val="009900"/>
              </a:solidFill>
            </a:endParaRPr>
          </a:p>
          <a:p>
            <a:pPr marL="431800" lvl="0" indent="-323850" algn="l" rtl="0">
              <a:lnSpc>
                <a:spcPct val="100000"/>
              </a:lnSpc>
              <a:spcBef>
                <a:spcPts val="1818"/>
              </a:spcBef>
              <a:spcAft>
                <a:spcPts val="0"/>
              </a:spcAft>
              <a:buClr>
                <a:srgbClr val="FFFF00"/>
              </a:buClr>
              <a:buSzPct val="45000"/>
              <a:buFont typeface="Noto Sans Symbols"/>
              <a:buChar char="●"/>
            </a:pPr>
            <a:r>
              <a:rPr lang="en-CA" sz="2800" b="1">
                <a:solidFill>
                  <a:srgbClr val="FF0000"/>
                </a:solidFill>
              </a:rPr>
              <a:t>Archival Footage</a:t>
            </a:r>
            <a:r>
              <a:rPr lang="en-CA" sz="2800">
                <a:solidFill>
                  <a:srgbClr val="FF0000"/>
                </a:solidFill>
              </a:rPr>
              <a:t>:</a:t>
            </a:r>
            <a:r>
              <a:rPr lang="en-CA" sz="2400">
                <a:solidFill>
                  <a:srgbClr val="FF0000"/>
                </a:solidFill>
              </a:rPr>
              <a:t>  </a:t>
            </a:r>
            <a:r>
              <a:rPr lang="en-CA" sz="2400"/>
              <a:t>material obtained from a </a:t>
            </a:r>
            <a:r>
              <a:rPr lang="en-CA" sz="2400">
                <a:solidFill>
                  <a:srgbClr val="FFFF00"/>
                </a:solidFill>
              </a:rPr>
              <a:t>film library</a:t>
            </a:r>
            <a:r>
              <a:rPr lang="en-CA" sz="2400"/>
              <a:t> or </a:t>
            </a:r>
            <a:r>
              <a:rPr lang="en-CA" sz="2400">
                <a:solidFill>
                  <a:srgbClr val="FFFF00"/>
                </a:solidFill>
              </a:rPr>
              <a:t>archive</a:t>
            </a:r>
            <a:r>
              <a:rPr lang="en-CA" sz="2400"/>
              <a:t> and inserted into a documentary to show historical events</a:t>
            </a:r>
            <a:endParaRPr/>
          </a:p>
          <a:p>
            <a:pPr marL="431800" lvl="0" indent="-323850" algn="l" rtl="0">
              <a:lnSpc>
                <a:spcPct val="100000"/>
              </a:lnSpc>
              <a:spcBef>
                <a:spcPts val="1818"/>
              </a:spcBef>
              <a:spcAft>
                <a:spcPts val="0"/>
              </a:spcAft>
              <a:buClr>
                <a:srgbClr val="FFFF00"/>
              </a:buClr>
              <a:buSzPct val="45000"/>
              <a:buFont typeface="Noto Sans Symbols"/>
              <a:buChar char="●"/>
            </a:pPr>
            <a:r>
              <a:rPr lang="en-CA" sz="2800" b="1">
                <a:solidFill>
                  <a:srgbClr val="FF0000"/>
                </a:solidFill>
              </a:rPr>
              <a:t>Reconstructions:</a:t>
            </a:r>
            <a:r>
              <a:rPr lang="en-CA" sz="2400">
                <a:solidFill>
                  <a:srgbClr val="FF0000"/>
                </a:solidFill>
              </a:rPr>
              <a:t>  </a:t>
            </a:r>
            <a:r>
              <a:rPr lang="en-CA" sz="2400">
                <a:solidFill>
                  <a:srgbClr val="FFFF00"/>
                </a:solidFill>
              </a:rPr>
              <a:t>artificial</a:t>
            </a:r>
            <a:r>
              <a:rPr lang="en-CA" sz="2400"/>
              <a:t> scenes portraying an event (have been reconstructed and acted out based on information about the event)</a:t>
            </a:r>
            <a:endParaRPr/>
          </a:p>
          <a:p>
            <a:pPr marL="342900" lvl="0" indent="-342900" algn="l" rtl="0">
              <a:spcBef>
                <a:spcPts val="1892"/>
              </a:spcBef>
              <a:spcAft>
                <a:spcPts val="0"/>
              </a:spcAft>
              <a:buClr>
                <a:schemeClr val="lt1"/>
              </a:buClr>
              <a:buSzPct val="100000"/>
              <a:buFont typeface="Times New Roman"/>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5">
                                            <p:txEl>
                                              <p:pRg st="0" end="0"/>
                                            </p:txEl>
                                          </p:spTgt>
                                        </p:tgtEl>
                                        <p:attrNameLst>
                                          <p:attrName>style.visibility</p:attrName>
                                        </p:attrNameLst>
                                      </p:cBhvr>
                                      <p:to>
                                        <p:strVal val="visible"/>
                                      </p:to>
                                    </p:set>
                                    <p:animEffect transition="in" filter="fade">
                                      <p:cBhvr>
                                        <p:cTn id="7" dur="1000"/>
                                        <p:tgtEl>
                                          <p:spTgt spid="3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5">
                                            <p:txEl>
                                              <p:pRg st="1" end="1"/>
                                            </p:txEl>
                                          </p:spTgt>
                                        </p:tgtEl>
                                        <p:attrNameLst>
                                          <p:attrName>style.visibility</p:attrName>
                                        </p:attrNameLst>
                                      </p:cBhvr>
                                      <p:to>
                                        <p:strVal val="visible"/>
                                      </p:to>
                                    </p:set>
                                    <p:animEffect transition="in" filter="fade">
                                      <p:cBhvr>
                                        <p:cTn id="12" dur="1000"/>
                                        <p:tgtEl>
                                          <p:spTgt spid="3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5">
                                            <p:txEl>
                                              <p:pRg st="2" end="2"/>
                                            </p:txEl>
                                          </p:spTgt>
                                        </p:tgtEl>
                                        <p:attrNameLst>
                                          <p:attrName>style.visibility</p:attrName>
                                        </p:attrNameLst>
                                      </p:cBhvr>
                                      <p:to>
                                        <p:strVal val="visible"/>
                                      </p:to>
                                    </p:set>
                                    <p:animEffect transition="in" filter="fade">
                                      <p:cBhvr>
                                        <p:cTn id="17" dur="1000"/>
                                        <p:tgtEl>
                                          <p:spTgt spid="3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5">
                                            <p:txEl>
                                              <p:pRg st="3" end="3"/>
                                            </p:txEl>
                                          </p:spTgt>
                                        </p:tgtEl>
                                        <p:attrNameLst>
                                          <p:attrName>style.visibility</p:attrName>
                                        </p:attrNameLst>
                                      </p:cBhvr>
                                      <p:to>
                                        <p:strVal val="visible"/>
                                      </p:to>
                                    </p:set>
                                    <p:animEffect transition="in" filter="fade">
                                      <p:cBhvr>
                                        <p:cTn id="22" dur="1000"/>
                                        <p:tgtEl>
                                          <p:spTgt spid="3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600"/>
              <a:buFont typeface="Calibri"/>
              <a:buNone/>
            </a:pPr>
            <a:r>
              <a:rPr lang="en-CA" sz="3600"/>
              <a:t>How to conduct a documentary Interview </a:t>
            </a:r>
            <a:endParaRPr/>
          </a:p>
        </p:txBody>
      </p:sp>
      <p:sp>
        <p:nvSpPr>
          <p:cNvPr id="341" name="Google Shape;341;p5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fontScale="62500" lnSpcReduction="20000"/>
          </a:bodyPr>
          <a:lstStyle/>
          <a:p>
            <a:pPr marL="342900" lvl="0" indent="-342900" algn="l" rtl="0">
              <a:spcBef>
                <a:spcPts val="0"/>
              </a:spcBef>
              <a:spcAft>
                <a:spcPts val="0"/>
              </a:spcAft>
              <a:buClr>
                <a:srgbClr val="FF0000"/>
              </a:buClr>
              <a:buSzPct val="100000"/>
              <a:buChar char="•"/>
            </a:pPr>
            <a:r>
              <a:rPr lang="en-CA" sz="2600" b="1">
                <a:solidFill>
                  <a:srgbClr val="FF0000"/>
                </a:solidFill>
              </a:rPr>
              <a:t>Prepare your questions</a:t>
            </a:r>
            <a:br>
              <a:rPr lang="en-CA" sz="2600"/>
            </a:br>
            <a:r>
              <a:rPr lang="en-CA" sz="2600"/>
              <a:t>Think ahead about the type of questions you want to ask your interviewee. What kind of information are you looking for from this particular person and what are the type of questions that will best get them to give you the information you’re looking for? No need to go crazy. 5-10 questions is usually enough.</a:t>
            </a:r>
            <a:endParaRPr/>
          </a:p>
          <a:p>
            <a:pPr marL="342900" lvl="0" indent="-239712" algn="l" rtl="0">
              <a:spcBef>
                <a:spcPts val="325"/>
              </a:spcBef>
              <a:spcAft>
                <a:spcPts val="0"/>
              </a:spcAft>
              <a:buClr>
                <a:schemeClr val="lt1"/>
              </a:buClr>
              <a:buSzPct val="100000"/>
              <a:buNone/>
            </a:pPr>
            <a:endParaRPr sz="2600"/>
          </a:p>
          <a:p>
            <a:pPr marL="342900" lvl="0" indent="-342900" algn="l" rtl="0">
              <a:spcBef>
                <a:spcPts val="400"/>
              </a:spcBef>
              <a:spcAft>
                <a:spcPts val="0"/>
              </a:spcAft>
              <a:buClr>
                <a:srgbClr val="FF0000"/>
              </a:buClr>
              <a:buSzPct val="100000"/>
              <a:buChar char="•"/>
            </a:pPr>
            <a:r>
              <a:rPr lang="en-CA" sz="2600" b="1">
                <a:solidFill>
                  <a:srgbClr val="FF0000"/>
                </a:solidFill>
              </a:rPr>
              <a:t>Avoid “yes” or “no” answers</a:t>
            </a:r>
            <a:br>
              <a:rPr lang="en-CA" sz="2600"/>
            </a:br>
            <a:r>
              <a:rPr lang="en-CA" sz="2600"/>
              <a:t>Your questions should be asked in such a way that you won’t get “yes” or “no” answers. You need your documentary interviewees to give you substantive answers that you can use in your video edits. Instead of “Are you happy with the outcome of the court case?” Ask, “What is your response to the outcome of today’s court case</a:t>
            </a:r>
            <a:r>
              <a:rPr lang="en-CA"/>
              <a:t>? </a:t>
            </a:r>
            <a:endParaRPr/>
          </a:p>
          <a:p>
            <a:pPr marL="342900" lvl="0" indent="-215900" algn="l" rtl="0">
              <a:spcBef>
                <a:spcPts val="400"/>
              </a:spcBef>
              <a:spcAft>
                <a:spcPts val="0"/>
              </a:spcAft>
              <a:buClr>
                <a:schemeClr val="lt1"/>
              </a:buClr>
              <a:buSzPct val="100000"/>
              <a:buNone/>
            </a:pPr>
            <a:endParaRPr/>
          </a:p>
          <a:p>
            <a:pPr marL="342900" lvl="0" indent="-342900" algn="l" rtl="0">
              <a:spcBef>
                <a:spcPts val="325"/>
              </a:spcBef>
              <a:spcAft>
                <a:spcPts val="0"/>
              </a:spcAft>
              <a:buClr>
                <a:schemeClr val="lt1"/>
              </a:buClr>
              <a:buSzPct val="100000"/>
              <a:buChar char="•"/>
            </a:pPr>
            <a:r>
              <a:rPr lang="en-CA" sz="2600"/>
              <a:t>Questions that begin with  </a:t>
            </a:r>
            <a:r>
              <a:rPr lang="en-CA" sz="2600">
                <a:solidFill>
                  <a:srgbClr val="FF0000"/>
                </a:solidFill>
              </a:rPr>
              <a:t>Who What When Where Why and How </a:t>
            </a:r>
            <a:r>
              <a:rPr lang="en-CA" sz="2600"/>
              <a:t>will always illicit more detailed responses </a:t>
            </a:r>
            <a:endParaRPr/>
          </a:p>
          <a:p>
            <a:pPr marL="342900" lvl="0" indent="-215900" algn="l" rtl="0">
              <a:spcBef>
                <a:spcPts val="400"/>
              </a:spcBef>
              <a:spcAft>
                <a:spcPts val="0"/>
              </a:spcAft>
              <a:buClr>
                <a:schemeClr val="lt1"/>
              </a:buClr>
              <a:buSzPct val="100000"/>
              <a:buNone/>
            </a:pPr>
            <a:endParaRPr>
              <a:solidFill>
                <a:srgbClr val="F2F2F2"/>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endParaRPr/>
          </a:p>
        </p:txBody>
      </p:sp>
      <p:sp>
        <p:nvSpPr>
          <p:cNvPr id="347" name="Google Shape;347;p52"/>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fontScale="55000" lnSpcReduction="20000"/>
          </a:bodyPr>
          <a:lstStyle/>
          <a:p>
            <a:pPr marL="342900" lvl="0" indent="-342900" algn="l" rtl="0">
              <a:spcBef>
                <a:spcPts val="0"/>
              </a:spcBef>
              <a:spcAft>
                <a:spcPts val="0"/>
              </a:spcAft>
              <a:buClr>
                <a:srgbClr val="FF0000"/>
              </a:buClr>
              <a:buSzPct val="100000"/>
              <a:buChar char="•"/>
            </a:pPr>
            <a:r>
              <a:rPr lang="en-CA" b="1">
                <a:solidFill>
                  <a:srgbClr val="FF0000"/>
                </a:solidFill>
              </a:rPr>
              <a:t>Don’t give out specific questions in advance</a:t>
            </a:r>
            <a:br>
              <a:rPr lang="en-CA" b="1"/>
            </a:br>
            <a:r>
              <a:rPr lang="en-CA"/>
              <a:t>I cannot stress this point strongly enough. It’s perfectly acceptable to give someone a general idea of what the interview will be about, but do not give them your list of questions. </a:t>
            </a:r>
            <a:endParaRPr/>
          </a:p>
          <a:p>
            <a:pPr marL="342900" lvl="0" indent="-342900" algn="l" rtl="0">
              <a:spcBef>
                <a:spcPts val="352"/>
              </a:spcBef>
              <a:spcAft>
                <a:spcPts val="0"/>
              </a:spcAft>
              <a:buClr>
                <a:srgbClr val="FF0000"/>
              </a:buClr>
              <a:buSzPct val="100000"/>
              <a:buChar char="•"/>
            </a:pPr>
            <a:r>
              <a:rPr lang="en-CA" b="1">
                <a:solidFill>
                  <a:srgbClr val="FF0000"/>
                </a:solidFill>
              </a:rPr>
              <a:t>Have them repeat your question</a:t>
            </a:r>
            <a:br>
              <a:rPr lang="en-CA" b="1"/>
            </a:br>
            <a:r>
              <a:rPr lang="en-CA"/>
              <a:t>This is a great idea, especially if you plan to have no narration for your documentary. Get the person to repeat back your question in their answer. </a:t>
            </a:r>
            <a:endParaRPr/>
          </a:p>
          <a:p>
            <a:pPr marL="342900" lvl="0" indent="-342900" algn="l" rtl="0">
              <a:spcBef>
                <a:spcPts val="352"/>
              </a:spcBef>
              <a:spcAft>
                <a:spcPts val="0"/>
              </a:spcAft>
              <a:buClr>
                <a:srgbClr val="FF0000"/>
              </a:buClr>
              <a:buSzPct val="100000"/>
              <a:buChar char="•"/>
            </a:pPr>
            <a:r>
              <a:rPr lang="en-CA" b="1">
                <a:solidFill>
                  <a:srgbClr val="FF0000"/>
                </a:solidFill>
              </a:rPr>
              <a:t>Ask for final comment</a:t>
            </a:r>
            <a:br>
              <a:rPr lang="en-CA" b="1"/>
            </a:br>
            <a:r>
              <a:rPr lang="en-CA"/>
              <a:t>Here's a great video interviewing tip: at the end of the interview, always ask the person if they have any final thoughts. </a:t>
            </a:r>
            <a:endParaRPr/>
          </a:p>
          <a:p>
            <a:pPr marL="342900" lvl="0" indent="-342900" algn="l" rtl="0">
              <a:spcBef>
                <a:spcPts val="352"/>
              </a:spcBef>
              <a:spcAft>
                <a:spcPts val="0"/>
              </a:spcAft>
              <a:buClr>
                <a:srgbClr val="FF0000"/>
              </a:buClr>
              <a:buSzPct val="100000"/>
              <a:buChar char="•"/>
            </a:pPr>
            <a:r>
              <a:rPr lang="en-CA" b="1">
                <a:solidFill>
                  <a:srgbClr val="FF0000"/>
                </a:solidFill>
              </a:rPr>
              <a:t>Don’t stop filming when the interview is “over”</a:t>
            </a:r>
            <a:br>
              <a:rPr lang="en-CA" b="1"/>
            </a:br>
            <a:r>
              <a:rPr lang="en-CA"/>
              <a:t>Especially when you have someone who is nervous and never got quite comfortable with the interview.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3"/>
          <p:cNvSpPr txBox="1">
            <a:spLocks noGrp="1"/>
          </p:cNvSpPr>
          <p:nvPr>
            <p:ph type="title"/>
          </p:nvPr>
        </p:nvSpPr>
        <p:spPr>
          <a:xfrm>
            <a:off x="466144" y="0"/>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00"/>
              <a:buFont typeface="Calibri"/>
              <a:buNone/>
            </a:pPr>
            <a:r>
              <a:rPr lang="en-CA" sz="3200"/>
              <a:t>Documentary </a:t>
            </a:r>
            <a:r>
              <a:rPr lang="en-CA" sz="3200">
                <a:solidFill>
                  <a:srgbClr val="FF0000"/>
                </a:solidFill>
              </a:rPr>
              <a:t>Task 2</a:t>
            </a:r>
            <a:endParaRPr/>
          </a:p>
        </p:txBody>
      </p:sp>
      <p:sp>
        <p:nvSpPr>
          <p:cNvPr id="353" name="Google Shape;353;p53"/>
          <p:cNvSpPr txBox="1">
            <a:spLocks noGrp="1"/>
          </p:cNvSpPr>
          <p:nvPr>
            <p:ph type="body" idx="1"/>
          </p:nvPr>
        </p:nvSpPr>
        <p:spPr>
          <a:xfrm>
            <a:off x="484031" y="878193"/>
            <a:ext cx="8229600" cy="3394472"/>
          </a:xfrm>
          <a:prstGeom prst="rect">
            <a:avLst/>
          </a:prstGeom>
          <a:noFill/>
          <a:ln>
            <a:noFill/>
          </a:ln>
        </p:spPr>
        <p:txBody>
          <a:bodyPr spcFirstLastPara="1" wrap="square" lIns="91425" tIns="45700" rIns="91425" bIns="45700" anchor="t" anchorCtr="0">
            <a:normAutofit fontScale="85000" lnSpcReduction="10000"/>
          </a:bodyPr>
          <a:lstStyle/>
          <a:p>
            <a:pPr marL="342900" lvl="0" indent="-234950" algn="just" rtl="0">
              <a:spcBef>
                <a:spcPts val="0"/>
              </a:spcBef>
              <a:spcAft>
                <a:spcPts val="0"/>
              </a:spcAft>
              <a:buClr>
                <a:schemeClr val="lt1"/>
              </a:buClr>
              <a:buSzPct val="100000"/>
              <a:buNone/>
            </a:pPr>
            <a:endParaRPr sz="2000">
              <a:solidFill>
                <a:srgbClr val="FF0000"/>
              </a:solidFill>
            </a:endParaRPr>
          </a:p>
          <a:p>
            <a:pPr marL="342900" lvl="0" indent="-342900" algn="just" rtl="0">
              <a:spcBef>
                <a:spcPts val="340"/>
              </a:spcBef>
              <a:spcAft>
                <a:spcPts val="0"/>
              </a:spcAft>
              <a:buClr>
                <a:schemeClr val="lt1"/>
              </a:buClr>
              <a:buSzPct val="100000"/>
              <a:buChar char="•"/>
            </a:pPr>
            <a:r>
              <a:rPr lang="en-CA" sz="2000"/>
              <a:t>Produce a documentary in your chosen style based on </a:t>
            </a:r>
            <a:r>
              <a:rPr lang="en-CA" sz="2000" u="sng">
                <a:solidFill>
                  <a:schemeClr val="hlink"/>
                </a:solidFill>
                <a:hlinkClick r:id="rId3"/>
              </a:rPr>
              <a:t>New Media Technology </a:t>
            </a:r>
            <a:r>
              <a:rPr lang="en-CA" sz="2000">
                <a:solidFill>
                  <a:srgbClr val="FF0000"/>
                </a:solidFill>
              </a:rPr>
              <a:t>. </a:t>
            </a:r>
            <a:r>
              <a:rPr lang="en-CA" sz="2000"/>
              <a:t>Use the workbook to plan develop and create your Documentary </a:t>
            </a:r>
            <a:endParaRPr/>
          </a:p>
          <a:p>
            <a:pPr marL="342900" lvl="0" indent="-234950" algn="just" rtl="0">
              <a:spcBef>
                <a:spcPts val="340"/>
              </a:spcBef>
              <a:spcAft>
                <a:spcPts val="0"/>
              </a:spcAft>
              <a:buClr>
                <a:schemeClr val="lt1"/>
              </a:buClr>
              <a:buSzPct val="100000"/>
              <a:buNone/>
            </a:pPr>
            <a:endParaRPr sz="2000"/>
          </a:p>
          <a:p>
            <a:pPr marL="342900" lvl="0" indent="-342900" algn="just" rtl="0">
              <a:spcBef>
                <a:spcPts val="340"/>
              </a:spcBef>
              <a:spcAft>
                <a:spcPts val="0"/>
              </a:spcAft>
              <a:buClr>
                <a:srgbClr val="538CD5"/>
              </a:buClr>
              <a:buSzPct val="100000"/>
              <a:buChar char="•"/>
            </a:pPr>
            <a:r>
              <a:rPr lang="en-CA" sz="2000">
                <a:solidFill>
                  <a:srgbClr val="538CD5"/>
                </a:solidFill>
              </a:rPr>
              <a:t>Other topics </a:t>
            </a:r>
            <a:endParaRPr/>
          </a:p>
          <a:p>
            <a:pPr marL="342900" lvl="0" indent="-342900" algn="just" rtl="0">
              <a:spcBef>
                <a:spcPts val="340"/>
              </a:spcBef>
              <a:spcAft>
                <a:spcPts val="0"/>
              </a:spcAft>
              <a:buClr>
                <a:schemeClr val="lt1"/>
              </a:buClr>
              <a:buSzPct val="100000"/>
              <a:buChar char="•"/>
            </a:pPr>
            <a:r>
              <a:rPr lang="en-CA" sz="2000"/>
              <a:t>Produce a documentary on   </a:t>
            </a:r>
            <a:r>
              <a:rPr lang="en-CA" sz="2000" u="sng">
                <a:solidFill>
                  <a:schemeClr val="hlink"/>
                </a:solidFill>
                <a:hlinkClick r:id="rId4"/>
              </a:rPr>
              <a:t>Covid  19  </a:t>
            </a:r>
            <a:endParaRPr sz="2000">
              <a:solidFill>
                <a:srgbClr val="FF0000"/>
              </a:solidFill>
            </a:endParaRPr>
          </a:p>
          <a:p>
            <a:pPr marL="342900" lvl="0" indent="-234950" algn="just" rtl="0">
              <a:spcBef>
                <a:spcPts val="340"/>
              </a:spcBef>
              <a:spcAft>
                <a:spcPts val="0"/>
              </a:spcAft>
              <a:buClr>
                <a:schemeClr val="lt1"/>
              </a:buClr>
              <a:buSzPct val="100000"/>
              <a:buNone/>
            </a:pPr>
            <a:endParaRPr sz="2000">
              <a:solidFill>
                <a:srgbClr val="FF0000"/>
              </a:solidFill>
            </a:endParaRPr>
          </a:p>
          <a:p>
            <a:pPr marL="342900" lvl="0" indent="-342900" algn="just" rtl="0">
              <a:spcBef>
                <a:spcPts val="340"/>
              </a:spcBef>
              <a:spcAft>
                <a:spcPts val="0"/>
              </a:spcAft>
              <a:buClr>
                <a:schemeClr val="lt1"/>
              </a:buClr>
              <a:buSzPct val="100000"/>
              <a:buChar char="•"/>
            </a:pPr>
            <a:r>
              <a:rPr lang="en-CA" sz="2000"/>
              <a:t>Produce a 5 minute  documentary film on a </a:t>
            </a:r>
            <a:r>
              <a:rPr lang="en-CA" sz="2000">
                <a:solidFill>
                  <a:srgbClr val="FF0000"/>
                </a:solidFill>
              </a:rPr>
              <a:t>fictional star/celebrity </a:t>
            </a:r>
            <a:r>
              <a:rPr lang="en-CA" sz="2000"/>
              <a:t>who is a popular culture icon. The documentary needs to persuade the audience to take on an identifiable viewpoint, either positive or negative, in  regards to that star/celebrity</a:t>
            </a:r>
            <a:endParaRPr/>
          </a:p>
          <a:p>
            <a:pPr marL="342900" lvl="0" indent="-234950" algn="just" rtl="0">
              <a:spcBef>
                <a:spcPts val="340"/>
              </a:spcBef>
              <a:spcAft>
                <a:spcPts val="0"/>
              </a:spcAft>
              <a:buClr>
                <a:schemeClr val="lt1"/>
              </a:buClr>
              <a:buSzPct val="100000"/>
              <a:buNone/>
            </a:pPr>
            <a:endParaRPr sz="2000"/>
          </a:p>
          <a:p>
            <a:pPr marL="342900" lvl="0" indent="-342900" algn="just" rtl="0">
              <a:spcBef>
                <a:spcPts val="340"/>
              </a:spcBef>
              <a:spcAft>
                <a:spcPts val="0"/>
              </a:spcAft>
              <a:buClr>
                <a:schemeClr val="lt1"/>
              </a:buClr>
              <a:buSzPct val="100000"/>
              <a:buChar char="•"/>
            </a:pPr>
            <a:r>
              <a:rPr lang="en-CA" sz="2000"/>
              <a:t>Produce a documentary or mockumentary  on a particular </a:t>
            </a:r>
            <a:r>
              <a:rPr lang="en-CA" sz="2000">
                <a:solidFill>
                  <a:srgbClr val="FF0000"/>
                </a:solidFill>
              </a:rPr>
              <a:t>interest or hobby of yours </a:t>
            </a:r>
            <a:endParaRPr/>
          </a:p>
          <a:p>
            <a:pPr marL="342900" lvl="0" indent="-234950" algn="just" rtl="0">
              <a:spcBef>
                <a:spcPts val="340"/>
              </a:spcBef>
              <a:spcAft>
                <a:spcPts val="0"/>
              </a:spcAft>
              <a:buClr>
                <a:schemeClr val="lt1"/>
              </a:buClr>
              <a:buSzPct val="100000"/>
              <a:buNone/>
            </a:pPr>
            <a:endParaRPr sz="2000">
              <a:solidFill>
                <a:srgbClr val="FF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538CD5"/>
              </a:buClr>
              <a:buSzPts val="3000"/>
              <a:buFont typeface="Calibri"/>
              <a:buNone/>
            </a:pPr>
            <a:r>
              <a:rPr lang="en-CA" sz="3000">
                <a:solidFill>
                  <a:srgbClr val="538CD5"/>
                </a:solidFill>
              </a:rPr>
              <a:t>New Media Technology Documentary Sample </a:t>
            </a:r>
            <a:endParaRPr/>
          </a:p>
        </p:txBody>
      </p:sp>
      <p:sp>
        <p:nvSpPr>
          <p:cNvPr id="359" name="Google Shape;359;p54"/>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lt1"/>
              </a:buClr>
              <a:buSzPts val="3200"/>
              <a:buNone/>
            </a:pPr>
            <a:endParaRPr/>
          </a:p>
          <a:p>
            <a:pPr marL="342900" lvl="0" indent="-139700" algn="l" rtl="0">
              <a:spcBef>
                <a:spcPts val="640"/>
              </a:spcBef>
              <a:spcAft>
                <a:spcPts val="0"/>
              </a:spcAft>
              <a:buClr>
                <a:schemeClr val="lt1"/>
              </a:buClr>
              <a:buSzPts val="3200"/>
              <a:buNone/>
            </a:pPr>
            <a:endParaRPr/>
          </a:p>
          <a:p>
            <a:pPr marL="342900" lvl="0" indent="-139700" algn="l" rtl="0">
              <a:spcBef>
                <a:spcPts val="640"/>
              </a:spcBef>
              <a:spcAft>
                <a:spcPts val="0"/>
              </a:spcAft>
              <a:buClr>
                <a:schemeClr val="lt1"/>
              </a:buClr>
              <a:buSzPts val="3200"/>
              <a:buNone/>
            </a:pPr>
            <a:endParaRPr/>
          </a:p>
        </p:txBody>
      </p:sp>
      <p:pic>
        <p:nvPicPr>
          <p:cNvPr id="360" name="Google Shape;360;p54" descr="New Media Documentary: Mass Surveillance"/>
          <p:cNvPicPr preferRelativeResize="0"/>
          <p:nvPr/>
        </p:nvPicPr>
        <p:blipFill rotWithShape="1">
          <a:blip r:embed="rId3">
            <a:alphaModFix/>
          </a:blip>
          <a:srcRect/>
          <a:stretch/>
        </p:blipFill>
        <p:spPr>
          <a:xfrm>
            <a:off x="1614311" y="1063229"/>
            <a:ext cx="6096000" cy="3429000"/>
          </a:xfrm>
          <a:prstGeom prst="rect">
            <a:avLst/>
          </a:prstGeom>
          <a:noFill/>
          <a:ln>
            <a:noFill/>
          </a:ln>
        </p:spPr>
      </p:pic>
      <p:sp>
        <p:nvSpPr>
          <p:cNvPr id="361" name="Google Shape;361;p54"/>
          <p:cNvSpPr txBox="1"/>
          <p:nvPr/>
        </p:nvSpPr>
        <p:spPr>
          <a:xfrm>
            <a:off x="1614311" y="4594623"/>
            <a:ext cx="6096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400" b="0" i="0" u="sng" strike="noStrike" cap="none">
                <a:solidFill>
                  <a:schemeClr val="hlink"/>
                </a:solidFill>
                <a:latin typeface="Arial"/>
                <a:ea typeface="Arial"/>
                <a:cs typeface="Arial"/>
                <a:sym typeface="Arial"/>
                <a:hlinkClick r:id="rId4"/>
              </a:rPr>
              <a:t>Or view this documentary here</a:t>
            </a: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0"/>
                                        </p:tgtEl>
                                        <p:attrNameLst>
                                          <p:attrName>style.visibility</p:attrName>
                                        </p:attrNameLst>
                                      </p:cBhvr>
                                      <p:to>
                                        <p:strVal val="visible"/>
                                      </p:to>
                                    </p:set>
                                    <p:animEffect transition="in" filter="fade">
                                      <p:cBhvr>
                                        <p:cTn id="7" dur="1"/>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1366245" y="177866"/>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2800"/>
              <a:buFont typeface="Calibri"/>
              <a:buNone/>
            </a:pPr>
            <a:r>
              <a:rPr lang="en-CA" sz="3200"/>
              <a:t>What defines Documentary </a:t>
            </a:r>
            <a:endParaRPr sz="3200"/>
          </a:p>
        </p:txBody>
      </p:sp>
      <p:sp>
        <p:nvSpPr>
          <p:cNvPr id="116" name="Google Shape;116;p19"/>
          <p:cNvSpPr txBox="1">
            <a:spLocks noGrp="1"/>
          </p:cNvSpPr>
          <p:nvPr>
            <p:ph type="body" idx="1"/>
          </p:nvPr>
        </p:nvSpPr>
        <p:spPr>
          <a:xfrm>
            <a:off x="960388" y="1052560"/>
            <a:ext cx="7339533" cy="3416400"/>
          </a:xfrm>
          <a:prstGeom prst="rect">
            <a:avLst/>
          </a:prstGeom>
          <a:noFill/>
          <a:ln>
            <a:noFill/>
          </a:ln>
        </p:spPr>
        <p:txBody>
          <a:bodyPr spcFirstLastPara="1" wrap="square" lIns="91425" tIns="91425" rIns="91425" bIns="91425" anchor="t" anchorCtr="0">
            <a:noAutofit/>
          </a:bodyPr>
          <a:lstStyle/>
          <a:p>
            <a:pPr marL="0" lvl="0" indent="0" algn="l" rtl="0">
              <a:lnSpc>
                <a:spcPct val="93000"/>
              </a:lnSpc>
              <a:spcBef>
                <a:spcPts val="0"/>
              </a:spcBef>
              <a:spcAft>
                <a:spcPts val="0"/>
              </a:spcAft>
              <a:buClr>
                <a:srgbClr val="FFFFFF"/>
              </a:buClr>
              <a:buSzPts val="1800"/>
              <a:buNone/>
            </a:pPr>
            <a:r>
              <a:rPr lang="en-CA" sz="2000">
                <a:solidFill>
                  <a:srgbClr val="FFFFFF"/>
                </a:solidFill>
              </a:rPr>
              <a:t>A broad category of film or television show that attempts to “document” some aspect of </a:t>
            </a:r>
            <a:r>
              <a:rPr lang="en-CA" sz="2000">
                <a:solidFill>
                  <a:srgbClr val="FFFF00"/>
                </a:solidFill>
              </a:rPr>
              <a:t>reality</a:t>
            </a:r>
            <a:endParaRPr sz="2000">
              <a:solidFill>
                <a:srgbClr val="FFFF00"/>
              </a:solidFill>
            </a:endParaRPr>
          </a:p>
          <a:p>
            <a:pPr marL="0" lvl="0" indent="0" algn="l" rtl="0">
              <a:lnSpc>
                <a:spcPct val="93000"/>
              </a:lnSpc>
              <a:spcBef>
                <a:spcPts val="1300"/>
              </a:spcBef>
              <a:spcAft>
                <a:spcPts val="0"/>
              </a:spcAft>
              <a:buClr>
                <a:srgbClr val="FFFF00"/>
              </a:buClr>
              <a:buSzPts val="1800"/>
              <a:buNone/>
            </a:pPr>
            <a:r>
              <a:rPr lang="en-CA" sz="2000">
                <a:solidFill>
                  <a:srgbClr val="FFFF00"/>
                </a:solidFill>
              </a:rPr>
              <a:t>lNon-fiction (true), </a:t>
            </a:r>
            <a:r>
              <a:rPr lang="en-CA" sz="2000">
                <a:solidFill>
                  <a:srgbClr val="FFFFFF"/>
                </a:solidFill>
              </a:rPr>
              <a:t>un-staged</a:t>
            </a:r>
            <a:endParaRPr sz="2000">
              <a:solidFill>
                <a:srgbClr val="FFFFFF"/>
              </a:solidFill>
            </a:endParaRPr>
          </a:p>
          <a:p>
            <a:pPr marL="0" lvl="0" indent="0" algn="l" rtl="0">
              <a:lnSpc>
                <a:spcPct val="93000"/>
              </a:lnSpc>
              <a:spcBef>
                <a:spcPts val="1300"/>
              </a:spcBef>
              <a:spcAft>
                <a:spcPts val="0"/>
              </a:spcAft>
              <a:buClr>
                <a:srgbClr val="FFFF00"/>
              </a:buClr>
              <a:buSzPts val="1800"/>
              <a:buNone/>
            </a:pPr>
            <a:r>
              <a:rPr lang="en-CA" sz="2000">
                <a:solidFill>
                  <a:srgbClr val="FFFF00"/>
                </a:solidFill>
              </a:rPr>
              <a:t>l</a:t>
            </a:r>
            <a:r>
              <a:rPr lang="en-CA" sz="2000">
                <a:solidFill>
                  <a:srgbClr val="FFFFFF"/>
                </a:solidFill>
              </a:rPr>
              <a:t>Presents </a:t>
            </a:r>
            <a:r>
              <a:rPr lang="en-CA" sz="2000">
                <a:solidFill>
                  <a:srgbClr val="FFFF00"/>
                </a:solidFill>
              </a:rPr>
              <a:t>“life as it is” </a:t>
            </a:r>
            <a:r>
              <a:rPr lang="en-CA" sz="2000">
                <a:solidFill>
                  <a:srgbClr val="FFFFFF"/>
                </a:solidFill>
              </a:rPr>
              <a:t>or “a factual film that is dramatic”</a:t>
            </a:r>
            <a:endParaRPr sz="2000">
              <a:solidFill>
                <a:srgbClr val="FFFFFF"/>
              </a:solidFill>
            </a:endParaRPr>
          </a:p>
          <a:p>
            <a:pPr marL="0" lvl="0" indent="0" algn="l" rtl="0">
              <a:lnSpc>
                <a:spcPct val="93000"/>
              </a:lnSpc>
              <a:spcBef>
                <a:spcPts val="1300"/>
              </a:spcBef>
              <a:spcAft>
                <a:spcPts val="0"/>
              </a:spcAft>
              <a:buClr>
                <a:srgbClr val="FFFF00"/>
              </a:buClr>
              <a:buSzPts val="1800"/>
              <a:buNone/>
            </a:pPr>
            <a:r>
              <a:rPr lang="en-CA" sz="2000">
                <a:solidFill>
                  <a:srgbClr val="FFFF00"/>
                </a:solidFill>
              </a:rPr>
              <a:t>l</a:t>
            </a:r>
            <a:r>
              <a:rPr lang="en-CA" sz="2000">
                <a:solidFill>
                  <a:srgbClr val="FFFFFF"/>
                </a:solidFill>
              </a:rPr>
              <a:t>Can use various methods such as </a:t>
            </a:r>
            <a:r>
              <a:rPr lang="en-CA" sz="2000">
                <a:solidFill>
                  <a:srgbClr val="FFFF00"/>
                </a:solidFill>
              </a:rPr>
              <a:t>observation, interviews, narration  </a:t>
            </a:r>
            <a:r>
              <a:rPr lang="en-CA" sz="2000">
                <a:solidFill>
                  <a:srgbClr val="FFFFFF"/>
                </a:solidFill>
              </a:rPr>
              <a:t>and has an </a:t>
            </a:r>
            <a:r>
              <a:rPr lang="en-CA" sz="2000">
                <a:solidFill>
                  <a:srgbClr val="FFFF00"/>
                </a:solidFill>
              </a:rPr>
              <a:t>artistic</a:t>
            </a:r>
            <a:r>
              <a:rPr lang="en-CA" sz="2000">
                <a:solidFill>
                  <a:srgbClr val="FFFFFF"/>
                </a:solidFill>
              </a:rPr>
              <a:t> element</a:t>
            </a:r>
            <a:endParaRPr sz="2000">
              <a:solidFill>
                <a:srgbClr val="FFFFFF"/>
              </a:solidFill>
            </a:endParaRPr>
          </a:p>
          <a:p>
            <a:pPr marL="0" lvl="0" indent="0" algn="l" rtl="0">
              <a:lnSpc>
                <a:spcPct val="93000"/>
              </a:lnSpc>
              <a:spcBef>
                <a:spcPts val="1300"/>
              </a:spcBef>
              <a:spcAft>
                <a:spcPts val="0"/>
              </a:spcAft>
              <a:buClr>
                <a:srgbClr val="FFFF00"/>
              </a:buClr>
              <a:buSzPts val="1800"/>
              <a:buNone/>
            </a:pPr>
            <a:r>
              <a:rPr lang="en-CA" sz="2000">
                <a:solidFill>
                  <a:srgbClr val="FFFF00"/>
                </a:solidFill>
              </a:rPr>
              <a:t>l</a:t>
            </a:r>
            <a:r>
              <a:rPr lang="en-CA" sz="2000">
                <a:solidFill>
                  <a:srgbClr val="FFFFFF"/>
                </a:solidFill>
              </a:rPr>
              <a:t>Attempts to </a:t>
            </a:r>
            <a:r>
              <a:rPr lang="en-CA" sz="2000">
                <a:solidFill>
                  <a:srgbClr val="FFFF00"/>
                </a:solidFill>
              </a:rPr>
              <a:t>inform</a:t>
            </a:r>
            <a:r>
              <a:rPr lang="en-CA" sz="2000">
                <a:solidFill>
                  <a:srgbClr val="FFFFFF"/>
                </a:solidFill>
              </a:rPr>
              <a:t> or get us to think about an issue in real life</a:t>
            </a:r>
            <a:endParaRPr sz="2000">
              <a:solidFill>
                <a:srgbClr val="FFFFFF"/>
              </a:solidFill>
            </a:endParaRPr>
          </a:p>
          <a:p>
            <a:pPr marL="0" lvl="0" indent="0" algn="l" rtl="0">
              <a:spcBef>
                <a:spcPts val="1300"/>
              </a:spcBef>
              <a:spcAft>
                <a:spcPts val="1600"/>
              </a:spcAft>
              <a:buClr>
                <a:schemeClr val="lt1"/>
              </a:buClr>
              <a:buSzPts val="1800"/>
              <a:buNone/>
            </a:pPr>
            <a:r>
              <a:rPr lang="en-CA" sz="1200"/>
              <a:t>.</a:t>
            </a:r>
            <a:endParaRPr sz="12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3600"/>
              <a:buFont typeface="Calibri"/>
              <a:buNone/>
            </a:pPr>
            <a:r>
              <a:rPr lang="en-CA" sz="3600">
                <a:solidFill>
                  <a:schemeClr val="dk2"/>
                </a:solidFill>
              </a:rPr>
              <a:t>The Workflow </a:t>
            </a:r>
            <a:endParaRPr/>
          </a:p>
        </p:txBody>
      </p:sp>
      <p:sp>
        <p:nvSpPr>
          <p:cNvPr id="367" name="Google Shape;367;p55"/>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rgbClr val="F2F2F2"/>
              </a:buClr>
              <a:buSzPts val="2000"/>
              <a:buChar char="•"/>
            </a:pPr>
            <a:r>
              <a:rPr lang="en-CA" sz="2000" u="sng">
                <a:solidFill>
                  <a:schemeClr val="hlink"/>
                </a:solidFill>
                <a:hlinkClick r:id="rId3"/>
              </a:rPr>
              <a:t>Access your digital workbook </a:t>
            </a:r>
            <a:endParaRPr sz="2000">
              <a:solidFill>
                <a:srgbClr val="F2F2F2"/>
              </a:solidFill>
            </a:endParaRPr>
          </a:p>
          <a:p>
            <a:pPr marL="342900" lvl="0" indent="-342900" algn="l" rtl="0">
              <a:spcBef>
                <a:spcPts val="400"/>
              </a:spcBef>
              <a:spcAft>
                <a:spcPts val="0"/>
              </a:spcAft>
              <a:buClr>
                <a:srgbClr val="F2F2F2"/>
              </a:buClr>
              <a:buSzPts val="2000"/>
              <a:buChar char="•"/>
            </a:pPr>
            <a:r>
              <a:rPr lang="en-CA" sz="2000">
                <a:solidFill>
                  <a:srgbClr val="F2F2F2"/>
                </a:solidFill>
              </a:rPr>
              <a:t>Select your topic </a:t>
            </a:r>
            <a:endParaRPr/>
          </a:p>
          <a:p>
            <a:pPr marL="342900" lvl="0" indent="-342900" algn="l" rtl="0">
              <a:spcBef>
                <a:spcPts val="400"/>
              </a:spcBef>
              <a:spcAft>
                <a:spcPts val="0"/>
              </a:spcAft>
              <a:buClr>
                <a:srgbClr val="F2F2F2"/>
              </a:buClr>
              <a:buSzPts val="2000"/>
              <a:buChar char="•"/>
            </a:pPr>
            <a:r>
              <a:rPr lang="en-CA" sz="2000">
                <a:solidFill>
                  <a:srgbClr val="F2F2F2"/>
                </a:solidFill>
              </a:rPr>
              <a:t>Engage in research</a:t>
            </a:r>
            <a:endParaRPr/>
          </a:p>
          <a:p>
            <a:pPr marL="342900" lvl="0" indent="-342900" algn="l" rtl="0">
              <a:spcBef>
                <a:spcPts val="400"/>
              </a:spcBef>
              <a:spcAft>
                <a:spcPts val="0"/>
              </a:spcAft>
              <a:buClr>
                <a:srgbClr val="F2F2F2"/>
              </a:buClr>
              <a:buSzPts val="2000"/>
              <a:buChar char="•"/>
            </a:pPr>
            <a:r>
              <a:rPr lang="en-CA" sz="2000">
                <a:solidFill>
                  <a:srgbClr val="F2F2F2"/>
                </a:solidFill>
              </a:rPr>
              <a:t>Write a series of questions </a:t>
            </a:r>
            <a:endParaRPr/>
          </a:p>
          <a:p>
            <a:pPr marL="342900" lvl="0" indent="-342900" algn="l" rtl="0">
              <a:spcBef>
                <a:spcPts val="400"/>
              </a:spcBef>
              <a:spcAft>
                <a:spcPts val="0"/>
              </a:spcAft>
              <a:buClr>
                <a:srgbClr val="F2F2F2"/>
              </a:buClr>
              <a:buSzPts val="2000"/>
              <a:buChar char="•"/>
            </a:pPr>
            <a:r>
              <a:rPr lang="en-CA" sz="2000">
                <a:solidFill>
                  <a:srgbClr val="F2F2F2"/>
                </a:solidFill>
              </a:rPr>
              <a:t>Write a treatment /script </a:t>
            </a:r>
            <a:endParaRPr/>
          </a:p>
          <a:p>
            <a:pPr marL="342900" lvl="0" indent="-342900" algn="l" rtl="0">
              <a:spcBef>
                <a:spcPts val="400"/>
              </a:spcBef>
              <a:spcAft>
                <a:spcPts val="0"/>
              </a:spcAft>
              <a:buClr>
                <a:srgbClr val="F2F2F2"/>
              </a:buClr>
              <a:buSzPts val="2000"/>
              <a:buChar char="•"/>
            </a:pPr>
            <a:r>
              <a:rPr lang="en-CA" sz="2000">
                <a:solidFill>
                  <a:srgbClr val="F2F2F2"/>
                </a:solidFill>
              </a:rPr>
              <a:t>Complete shot list  3 column template</a:t>
            </a:r>
            <a:endParaRPr/>
          </a:p>
          <a:p>
            <a:pPr marL="342900" lvl="0" indent="-342900" algn="l" rtl="0">
              <a:spcBef>
                <a:spcPts val="400"/>
              </a:spcBef>
              <a:spcAft>
                <a:spcPts val="0"/>
              </a:spcAft>
              <a:buClr>
                <a:srgbClr val="F2F2F2"/>
              </a:buClr>
              <a:buSzPts val="2000"/>
              <a:buChar char="•"/>
            </a:pPr>
            <a:r>
              <a:rPr lang="en-CA" sz="2000">
                <a:solidFill>
                  <a:srgbClr val="F2F2F2"/>
                </a:solidFill>
              </a:rPr>
              <a:t>List your questions </a:t>
            </a:r>
            <a:endParaRPr/>
          </a:p>
          <a:p>
            <a:pPr marL="342900" lvl="0" indent="-342900" algn="l" rtl="0">
              <a:spcBef>
                <a:spcPts val="400"/>
              </a:spcBef>
              <a:spcAft>
                <a:spcPts val="0"/>
              </a:spcAft>
              <a:buClr>
                <a:srgbClr val="F2F2F2"/>
              </a:buClr>
              <a:buSzPts val="2000"/>
              <a:buChar char="•"/>
            </a:pPr>
            <a:r>
              <a:rPr lang="en-CA" sz="2000">
                <a:solidFill>
                  <a:srgbClr val="F2F2F2"/>
                </a:solidFill>
              </a:rPr>
              <a:t>Submit  digital workbook </a:t>
            </a:r>
            <a:endParaRPr/>
          </a:p>
          <a:p>
            <a:pPr marL="342900" lvl="0" indent="-342900" algn="l" rtl="0">
              <a:spcBef>
                <a:spcPts val="400"/>
              </a:spcBef>
              <a:spcAft>
                <a:spcPts val="0"/>
              </a:spcAft>
              <a:buClr>
                <a:srgbClr val="F2F2F2"/>
              </a:buClr>
              <a:buSzPts val="2000"/>
              <a:buChar char="•"/>
            </a:pPr>
            <a:r>
              <a:rPr lang="en-CA" sz="2000">
                <a:solidFill>
                  <a:srgbClr val="F2F2F2"/>
                </a:solidFill>
              </a:rPr>
              <a:t>Film your footage : Interviews </a:t>
            </a:r>
            <a:endParaRPr/>
          </a:p>
          <a:p>
            <a:pPr marL="342900" lvl="0" indent="-342900" algn="l" rtl="0">
              <a:spcBef>
                <a:spcPts val="400"/>
              </a:spcBef>
              <a:spcAft>
                <a:spcPts val="0"/>
              </a:spcAft>
              <a:buClr>
                <a:srgbClr val="F2F2F2"/>
              </a:buClr>
              <a:buSzPts val="2000"/>
              <a:buChar char="•"/>
            </a:pPr>
            <a:r>
              <a:rPr lang="en-CA" sz="2000">
                <a:solidFill>
                  <a:srgbClr val="F2F2F2"/>
                </a:solidFill>
              </a:rPr>
              <a:t>Edit – Titles Sound </a:t>
            </a:r>
            <a:endParaRPr/>
          </a:p>
          <a:p>
            <a:pPr marL="342900" lvl="0" indent="-139700" algn="l" rtl="0">
              <a:spcBef>
                <a:spcPts val="640"/>
              </a:spcBef>
              <a:spcAft>
                <a:spcPts val="0"/>
              </a:spcAft>
              <a:buClr>
                <a:schemeClr val="lt1"/>
              </a:buClr>
              <a:buSzPts val="3200"/>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6"/>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endParaRPr/>
          </a:p>
        </p:txBody>
      </p:sp>
      <p:sp>
        <p:nvSpPr>
          <p:cNvPr id="373" name="Google Shape;373;p56"/>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lt1"/>
              </a:buClr>
              <a:buSzPts val="32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946716" y="140954"/>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2800"/>
              <a:buFont typeface="Calibri"/>
              <a:buNone/>
            </a:pPr>
            <a:r>
              <a:rPr lang="en-CA" sz="3200"/>
              <a:t>The Purpose of a Documentary </a:t>
            </a:r>
            <a:endParaRPr sz="3200"/>
          </a:p>
        </p:txBody>
      </p:sp>
      <p:sp>
        <p:nvSpPr>
          <p:cNvPr id="122" name="Google Shape;122;p20"/>
          <p:cNvSpPr txBox="1">
            <a:spLocks noGrp="1"/>
          </p:cNvSpPr>
          <p:nvPr>
            <p:ph type="body" idx="1"/>
          </p:nvPr>
        </p:nvSpPr>
        <p:spPr>
          <a:xfrm>
            <a:off x="1079745" y="1094250"/>
            <a:ext cx="3667200" cy="3416400"/>
          </a:xfrm>
          <a:prstGeom prst="rect">
            <a:avLst/>
          </a:prstGeom>
          <a:noFill/>
          <a:ln>
            <a:noFill/>
          </a:ln>
        </p:spPr>
        <p:txBody>
          <a:bodyPr spcFirstLastPara="1" wrap="square" lIns="91425" tIns="91425" rIns="91425" bIns="91425" anchor="t" anchorCtr="0">
            <a:noAutofit/>
          </a:bodyPr>
          <a:lstStyle/>
          <a:p>
            <a:pPr marL="0" lvl="0" indent="0" algn="l" rtl="0">
              <a:lnSpc>
                <a:spcPct val="93000"/>
              </a:lnSpc>
              <a:spcBef>
                <a:spcPts val="0"/>
              </a:spcBef>
              <a:spcAft>
                <a:spcPts val="0"/>
              </a:spcAft>
              <a:buClr>
                <a:srgbClr val="FFFF00"/>
              </a:buClr>
              <a:buSzPts val="1400"/>
              <a:buNone/>
            </a:pPr>
            <a:r>
              <a:rPr lang="en-CA" sz="100">
                <a:solidFill>
                  <a:srgbClr val="FFFF00"/>
                </a:solidFill>
              </a:rPr>
              <a:t>l</a:t>
            </a:r>
            <a:r>
              <a:rPr lang="en-CA" sz="1800">
                <a:solidFill>
                  <a:srgbClr val="FFFFFF"/>
                </a:solidFill>
              </a:rPr>
              <a:t>Portray </a:t>
            </a:r>
            <a:r>
              <a:rPr lang="en-CA" sz="1800">
                <a:solidFill>
                  <a:srgbClr val="FFFF00"/>
                </a:solidFill>
              </a:rPr>
              <a:t>real life</a:t>
            </a:r>
            <a:endParaRPr sz="1800">
              <a:solidFill>
                <a:srgbClr val="FFFF00"/>
              </a:solidFill>
            </a:endParaRPr>
          </a:p>
          <a:p>
            <a:pPr marL="0" lvl="0" indent="0" algn="l" rtl="0">
              <a:lnSpc>
                <a:spcPct val="93000"/>
              </a:lnSpc>
              <a:spcBef>
                <a:spcPts val="1300"/>
              </a:spcBef>
              <a:spcAft>
                <a:spcPts val="0"/>
              </a:spcAft>
              <a:buClr>
                <a:srgbClr val="FFFF00"/>
              </a:buClr>
              <a:buSzPts val="1400"/>
              <a:buNone/>
            </a:pPr>
            <a:r>
              <a:rPr lang="en-CA" sz="300">
                <a:solidFill>
                  <a:srgbClr val="FFFF00"/>
                </a:solidFill>
              </a:rPr>
              <a:t>l</a:t>
            </a:r>
            <a:r>
              <a:rPr lang="en-CA" sz="1800">
                <a:solidFill>
                  <a:srgbClr val="FFFFFF"/>
                </a:solidFill>
              </a:rPr>
              <a:t>Focus on an </a:t>
            </a:r>
            <a:r>
              <a:rPr lang="en-CA" sz="1800">
                <a:solidFill>
                  <a:srgbClr val="FFFF00"/>
                </a:solidFill>
              </a:rPr>
              <a:t>issue or truth</a:t>
            </a:r>
            <a:endParaRPr sz="1800">
              <a:solidFill>
                <a:srgbClr val="FFFF00"/>
              </a:solidFill>
            </a:endParaRPr>
          </a:p>
          <a:p>
            <a:pPr marL="0" lvl="0" indent="0" algn="l" rtl="0">
              <a:lnSpc>
                <a:spcPct val="93000"/>
              </a:lnSpc>
              <a:spcBef>
                <a:spcPts val="1300"/>
              </a:spcBef>
              <a:spcAft>
                <a:spcPts val="0"/>
              </a:spcAft>
              <a:buClr>
                <a:srgbClr val="FFFF00"/>
              </a:buClr>
              <a:buSzPts val="1400"/>
              <a:buNone/>
            </a:pPr>
            <a:r>
              <a:rPr lang="en-CA" sz="300">
                <a:solidFill>
                  <a:srgbClr val="FFFF00"/>
                </a:solidFill>
              </a:rPr>
              <a:t>l</a:t>
            </a:r>
            <a:r>
              <a:rPr lang="en-CA" sz="1800">
                <a:solidFill>
                  <a:srgbClr val="FFFFFF"/>
                </a:solidFill>
              </a:rPr>
              <a:t>Attempt to:</a:t>
            </a:r>
            <a:endParaRPr sz="1800">
              <a:solidFill>
                <a:srgbClr val="FFFFFF"/>
              </a:solidFill>
            </a:endParaRPr>
          </a:p>
          <a:p>
            <a:pPr marL="0" lvl="0" indent="0" algn="l" rtl="0">
              <a:lnSpc>
                <a:spcPct val="95000"/>
              </a:lnSpc>
              <a:spcBef>
                <a:spcPts val="1300"/>
              </a:spcBef>
              <a:spcAft>
                <a:spcPts val="0"/>
              </a:spcAft>
              <a:buClr>
                <a:srgbClr val="FFFFFF"/>
              </a:buClr>
              <a:buSzPts val="1400"/>
              <a:buNone/>
            </a:pPr>
            <a:r>
              <a:rPr lang="en-CA" sz="1600">
                <a:solidFill>
                  <a:srgbClr val="FFFFFF"/>
                </a:solidFill>
              </a:rPr>
              <a:t>bring about </a:t>
            </a:r>
            <a:r>
              <a:rPr lang="en-CA" sz="1600">
                <a:solidFill>
                  <a:srgbClr val="FFFF00"/>
                </a:solidFill>
              </a:rPr>
              <a:t>awareness</a:t>
            </a:r>
            <a:r>
              <a:rPr lang="en-CA" sz="1600">
                <a:solidFill>
                  <a:srgbClr val="FFFFFF"/>
                </a:solidFill>
              </a:rPr>
              <a:t> of an issue</a:t>
            </a:r>
            <a:endParaRPr sz="1600">
              <a:solidFill>
                <a:srgbClr val="FFFFFF"/>
              </a:solidFill>
            </a:endParaRPr>
          </a:p>
          <a:p>
            <a:pPr marL="0" lvl="0" indent="0" algn="l" rtl="0">
              <a:lnSpc>
                <a:spcPct val="95000"/>
              </a:lnSpc>
              <a:spcBef>
                <a:spcPts val="1000"/>
              </a:spcBef>
              <a:spcAft>
                <a:spcPts val="0"/>
              </a:spcAft>
              <a:buClr>
                <a:srgbClr val="FFFFFF"/>
              </a:buClr>
              <a:buSzPts val="1400"/>
              <a:buNone/>
            </a:pPr>
            <a:r>
              <a:rPr lang="en-CA" sz="1600">
                <a:solidFill>
                  <a:srgbClr val="FFFFFF"/>
                </a:solidFill>
              </a:rPr>
              <a:t>inform </a:t>
            </a:r>
            <a:r>
              <a:rPr lang="en-CA" sz="1600">
                <a:solidFill>
                  <a:srgbClr val="FFFF00"/>
                </a:solidFill>
              </a:rPr>
              <a:t>or teach</a:t>
            </a:r>
            <a:endParaRPr sz="1600">
              <a:solidFill>
                <a:srgbClr val="FFFF00"/>
              </a:solidFill>
            </a:endParaRPr>
          </a:p>
          <a:p>
            <a:pPr marL="0" lvl="0" indent="0" algn="l" rtl="0">
              <a:lnSpc>
                <a:spcPct val="95000"/>
              </a:lnSpc>
              <a:spcBef>
                <a:spcPts val="1000"/>
              </a:spcBef>
              <a:spcAft>
                <a:spcPts val="0"/>
              </a:spcAft>
              <a:buClr>
                <a:srgbClr val="FFFFFF"/>
              </a:buClr>
              <a:buSzPts val="1400"/>
              <a:buNone/>
            </a:pPr>
            <a:r>
              <a:rPr lang="en-CA" sz="1600">
                <a:solidFill>
                  <a:srgbClr val="FFFFFF"/>
                </a:solidFill>
              </a:rPr>
              <a:t>record, </a:t>
            </a:r>
            <a:r>
              <a:rPr lang="en-CA" sz="1600">
                <a:solidFill>
                  <a:srgbClr val="FFFF00"/>
                </a:solidFill>
              </a:rPr>
              <a:t>reveal </a:t>
            </a:r>
            <a:r>
              <a:rPr lang="en-CA" sz="1600">
                <a:solidFill>
                  <a:srgbClr val="FFFFFF"/>
                </a:solidFill>
              </a:rPr>
              <a:t>or</a:t>
            </a:r>
            <a:r>
              <a:rPr lang="en-CA" sz="1600">
                <a:solidFill>
                  <a:srgbClr val="FFFF00"/>
                </a:solidFill>
              </a:rPr>
              <a:t> preserve</a:t>
            </a:r>
            <a:endParaRPr sz="1600">
              <a:solidFill>
                <a:srgbClr val="FFFF00"/>
              </a:solidFill>
            </a:endParaRPr>
          </a:p>
          <a:p>
            <a:pPr marL="0" lvl="0" indent="0" algn="l" rtl="0">
              <a:lnSpc>
                <a:spcPct val="95000"/>
              </a:lnSpc>
              <a:spcBef>
                <a:spcPts val="1000"/>
              </a:spcBef>
              <a:spcAft>
                <a:spcPts val="0"/>
              </a:spcAft>
              <a:buClr>
                <a:srgbClr val="FFFFFF"/>
              </a:buClr>
              <a:buSzPts val="1400"/>
              <a:buNone/>
            </a:pPr>
            <a:r>
              <a:rPr lang="en-CA" sz="1600">
                <a:solidFill>
                  <a:srgbClr val="FFFFFF"/>
                </a:solidFill>
              </a:rPr>
              <a:t>analyze, </a:t>
            </a:r>
            <a:r>
              <a:rPr lang="en-CA" sz="1600">
                <a:solidFill>
                  <a:srgbClr val="FFFF00"/>
                </a:solidFill>
              </a:rPr>
              <a:t>interrogate</a:t>
            </a:r>
            <a:endParaRPr sz="1600">
              <a:solidFill>
                <a:srgbClr val="FFFF00"/>
              </a:solidFill>
            </a:endParaRPr>
          </a:p>
          <a:p>
            <a:pPr marL="0" lvl="0" indent="0" algn="l" rtl="0">
              <a:lnSpc>
                <a:spcPct val="95000"/>
              </a:lnSpc>
              <a:spcBef>
                <a:spcPts val="1000"/>
              </a:spcBef>
              <a:spcAft>
                <a:spcPts val="0"/>
              </a:spcAft>
              <a:buClr>
                <a:srgbClr val="FFFFFF"/>
              </a:buClr>
              <a:buSzPts val="1400"/>
              <a:buNone/>
            </a:pPr>
            <a:r>
              <a:rPr lang="en-CA" sz="1600">
                <a:solidFill>
                  <a:srgbClr val="FFFFFF"/>
                </a:solidFill>
              </a:rPr>
              <a:t>persuade, </a:t>
            </a:r>
            <a:r>
              <a:rPr lang="en-CA" sz="1600">
                <a:solidFill>
                  <a:srgbClr val="FFFF00"/>
                </a:solidFill>
              </a:rPr>
              <a:t>promote</a:t>
            </a:r>
            <a:endParaRPr sz="1600">
              <a:solidFill>
                <a:srgbClr val="FFFF00"/>
              </a:solidFill>
            </a:endParaRPr>
          </a:p>
          <a:p>
            <a:pPr marL="0" lvl="0" indent="0" algn="l" rtl="0">
              <a:lnSpc>
                <a:spcPct val="95000"/>
              </a:lnSpc>
              <a:spcBef>
                <a:spcPts val="1000"/>
              </a:spcBef>
              <a:spcAft>
                <a:spcPts val="0"/>
              </a:spcAft>
              <a:buClr>
                <a:srgbClr val="FFFF00"/>
              </a:buClr>
              <a:buSzPts val="1400"/>
              <a:buNone/>
            </a:pPr>
            <a:r>
              <a:rPr lang="en-CA" sz="1600">
                <a:solidFill>
                  <a:srgbClr val="FFFF00"/>
                </a:solidFill>
              </a:rPr>
              <a:t>To engage</a:t>
            </a:r>
            <a:endParaRPr sz="1800">
              <a:solidFill>
                <a:srgbClr val="FFFFFF"/>
              </a:solidFill>
            </a:endParaRPr>
          </a:p>
          <a:p>
            <a:pPr marL="431800" lvl="0" indent="0" algn="l" rtl="0">
              <a:lnSpc>
                <a:spcPct val="80000"/>
              </a:lnSpc>
              <a:spcBef>
                <a:spcPts val="1000"/>
              </a:spcBef>
              <a:spcAft>
                <a:spcPts val="0"/>
              </a:spcAft>
              <a:buClr>
                <a:schemeClr val="lt1"/>
              </a:buClr>
              <a:buSzPts val="1400"/>
              <a:buNone/>
            </a:pPr>
            <a:endParaRPr sz="700" i="1">
              <a:solidFill>
                <a:srgbClr val="FFFFFF"/>
              </a:solidFill>
            </a:endParaRPr>
          </a:p>
          <a:p>
            <a:pPr marL="0" lvl="0" indent="0" algn="l" rtl="0">
              <a:spcBef>
                <a:spcPts val="1300"/>
              </a:spcBef>
              <a:spcAft>
                <a:spcPts val="1600"/>
              </a:spcAft>
              <a:buClr>
                <a:schemeClr val="lt1"/>
              </a:buClr>
              <a:buSzPts val="1400"/>
              <a:buNone/>
            </a:pPr>
            <a:endParaRPr sz="500"/>
          </a:p>
        </p:txBody>
      </p:sp>
      <p:pic>
        <p:nvPicPr>
          <p:cNvPr id="123" name="Google Shape;123;p20"/>
          <p:cNvPicPr preferRelativeResize="0"/>
          <p:nvPr/>
        </p:nvPicPr>
        <p:blipFill rotWithShape="1">
          <a:blip r:embed="rId3">
            <a:alphaModFix/>
          </a:blip>
          <a:srcRect l="23131" r="38121"/>
          <a:stretch/>
        </p:blipFill>
        <p:spPr>
          <a:xfrm>
            <a:off x="5064941" y="1240911"/>
            <a:ext cx="3542775" cy="3158851"/>
          </a:xfrm>
          <a:prstGeom prst="rect">
            <a:avLst/>
          </a:prstGeom>
          <a:noFill/>
          <a:ln>
            <a:noFill/>
          </a:ln>
        </p:spPr>
      </p:pic>
      <p:sp>
        <p:nvSpPr>
          <p:cNvPr id="124" name="Google Shape;124;p2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p>
            <a:pPr marL="457200" lvl="0" indent="-228600" algn="l" rtl="0">
              <a:spcBef>
                <a:spcPts val="0"/>
              </a:spcBef>
              <a:spcAft>
                <a:spcPts val="0"/>
              </a:spcAft>
              <a:buClr>
                <a:schemeClr val="lt1"/>
              </a:buClr>
              <a:buSzPts val="14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ctrTitle"/>
          </p:nvPr>
        </p:nvSpPr>
        <p:spPr>
          <a:xfrm>
            <a:off x="390652" y="68519"/>
            <a:ext cx="7772400" cy="110251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00"/>
              <a:buFont typeface="Calibri"/>
              <a:buNone/>
            </a:pPr>
            <a:r>
              <a:rPr lang="en-CA" sz="3200"/>
              <a:t>Making a Documentary </a:t>
            </a:r>
            <a:endParaRPr/>
          </a:p>
        </p:txBody>
      </p:sp>
      <p:sp>
        <p:nvSpPr>
          <p:cNvPr id="130" name="Google Shape;130;p21"/>
          <p:cNvSpPr txBox="1">
            <a:spLocks noGrp="1"/>
          </p:cNvSpPr>
          <p:nvPr>
            <p:ph type="subTitle" idx="1"/>
          </p:nvPr>
        </p:nvSpPr>
        <p:spPr>
          <a:xfrm>
            <a:off x="1130115" y="991845"/>
            <a:ext cx="6651062" cy="2236677"/>
          </a:xfrm>
          <a:prstGeom prst="rect">
            <a:avLst/>
          </a:prstGeom>
          <a:noFill/>
          <a:ln>
            <a:noFill/>
          </a:ln>
        </p:spPr>
        <p:txBody>
          <a:bodyPr spcFirstLastPara="1" wrap="square" lIns="91425" tIns="45700" rIns="91425" bIns="45700" anchor="t" anchorCtr="0">
            <a:normAutofit fontScale="25000" lnSpcReduction="20000"/>
          </a:bodyPr>
          <a:lstStyle/>
          <a:p>
            <a:pPr marL="0" lvl="0" indent="0" algn="just" rtl="0">
              <a:spcBef>
                <a:spcPts val="0"/>
              </a:spcBef>
              <a:spcAft>
                <a:spcPts val="0"/>
              </a:spcAft>
              <a:buClr>
                <a:schemeClr val="lt1"/>
              </a:buClr>
              <a:buSzPct val="100000"/>
              <a:buNone/>
            </a:pPr>
            <a:r>
              <a:rPr lang="en-CA" sz="7400" b="1"/>
              <a:t>Before a filmmaker can make their own documentary, it is important to watch several and do </a:t>
            </a:r>
            <a:r>
              <a:rPr lang="en-CA" sz="7400" b="1">
                <a:solidFill>
                  <a:srgbClr val="FF0000"/>
                </a:solidFill>
              </a:rPr>
              <a:t>two things:</a:t>
            </a:r>
            <a:endParaRPr/>
          </a:p>
          <a:p>
            <a:pPr marL="0" lvl="0" indent="0" algn="just" rtl="0">
              <a:spcBef>
                <a:spcPts val="370"/>
              </a:spcBef>
              <a:spcAft>
                <a:spcPts val="0"/>
              </a:spcAft>
              <a:buClr>
                <a:schemeClr val="lt1"/>
              </a:buClr>
              <a:buSzPct val="100000"/>
              <a:buNone/>
            </a:pPr>
            <a:r>
              <a:rPr lang="en-CA" sz="7400" b="1"/>
              <a:t> </a:t>
            </a:r>
            <a:endParaRPr sz="7400"/>
          </a:p>
          <a:p>
            <a:pPr marL="0" lvl="0" indent="0" algn="just" rtl="0">
              <a:spcBef>
                <a:spcPts val="370"/>
              </a:spcBef>
              <a:spcAft>
                <a:spcPts val="0"/>
              </a:spcAft>
              <a:buClr>
                <a:schemeClr val="lt1"/>
              </a:buClr>
              <a:buSzPct val="100000"/>
              <a:buNone/>
            </a:pPr>
            <a:r>
              <a:rPr lang="en-CA" sz="7400"/>
              <a:t>– Break down the elements of the craft so that you know how to make a good documentary that does what you want it to do. </a:t>
            </a:r>
            <a:endParaRPr/>
          </a:p>
          <a:p>
            <a:pPr marL="0" lvl="0" indent="0" algn="just" rtl="0">
              <a:spcBef>
                <a:spcPts val="370"/>
              </a:spcBef>
              <a:spcAft>
                <a:spcPts val="0"/>
              </a:spcAft>
              <a:buClr>
                <a:schemeClr val="lt1"/>
              </a:buClr>
              <a:buSzPct val="100000"/>
              <a:buNone/>
            </a:pPr>
            <a:r>
              <a:rPr lang="en-CA" sz="7400"/>
              <a:t>– Break down the content of the documentary so that you can learn how to decide what information to put into your film. </a:t>
            </a:r>
            <a:endParaRPr/>
          </a:p>
          <a:p>
            <a:pPr marL="0" lvl="0" indent="0" algn="just" rtl="0">
              <a:spcBef>
                <a:spcPts val="370"/>
              </a:spcBef>
              <a:spcAft>
                <a:spcPts val="0"/>
              </a:spcAft>
              <a:buClr>
                <a:schemeClr val="lt1"/>
              </a:buClr>
              <a:buSzPct val="100000"/>
              <a:buNone/>
            </a:pPr>
            <a:endParaRPr sz="7400"/>
          </a:p>
          <a:p>
            <a:pPr marL="0" lvl="0" indent="0" algn="just" rtl="0">
              <a:spcBef>
                <a:spcPts val="370"/>
              </a:spcBef>
              <a:spcAft>
                <a:spcPts val="0"/>
              </a:spcAft>
              <a:buClr>
                <a:schemeClr val="lt1"/>
              </a:buClr>
              <a:buSzPct val="100000"/>
              <a:buNone/>
            </a:pPr>
            <a:r>
              <a:rPr lang="en-CA" sz="7400"/>
              <a:t>But how do we analyse a </a:t>
            </a:r>
            <a:r>
              <a:rPr lang="en-CA" sz="7400" b="1">
                <a:solidFill>
                  <a:srgbClr val="FF0000"/>
                </a:solidFill>
              </a:rPr>
              <a:t>DOCUMENTARY</a:t>
            </a:r>
            <a:r>
              <a:rPr lang="en-CA" sz="7400">
                <a:solidFill>
                  <a:srgbClr val="FF0000"/>
                </a:solidFill>
              </a:rPr>
              <a:t>?</a:t>
            </a:r>
            <a:r>
              <a:rPr lang="en-CA" sz="7400"/>
              <a:t> Well, we do a focused viewing where we ask questions as we watch, taking notes and discussing what we nd with each other at the end. </a:t>
            </a:r>
            <a:endParaRPr/>
          </a:p>
          <a:p>
            <a:pPr marL="0" lvl="0" indent="0" algn="ctr" rtl="0">
              <a:spcBef>
                <a:spcPts val="210"/>
              </a:spcBef>
              <a:spcAft>
                <a:spcPts val="0"/>
              </a:spcAft>
              <a:buClr>
                <a:schemeClr val="lt1"/>
              </a:buClr>
              <a:buSzPct val="100000"/>
              <a:buNone/>
            </a:pPr>
            <a:endParaRPr sz="4200"/>
          </a:p>
          <a:p>
            <a:pPr marL="0" lvl="0" indent="0" algn="ctr" rtl="0">
              <a:spcBef>
                <a:spcPts val="160"/>
              </a:spcBef>
              <a:spcAft>
                <a:spcPts val="0"/>
              </a:spcAft>
              <a:buClr>
                <a:schemeClr val="lt1"/>
              </a:buClr>
              <a:buSzPct val="1000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a:spLocks noGrp="1"/>
          </p:cNvSpPr>
          <p:nvPr>
            <p:ph type="title"/>
          </p:nvPr>
        </p:nvSpPr>
        <p:spPr>
          <a:xfrm>
            <a:off x="70215" y="149897"/>
            <a:ext cx="85206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lt1"/>
              </a:buClr>
              <a:buSzPts val="2800"/>
              <a:buFont typeface="Calibri"/>
              <a:buNone/>
            </a:pPr>
            <a:r>
              <a:rPr lang="en-CA" sz="3200"/>
              <a:t>Types of Documentaries </a:t>
            </a:r>
            <a:endParaRPr/>
          </a:p>
        </p:txBody>
      </p:sp>
      <p:sp>
        <p:nvSpPr>
          <p:cNvPr id="136" name="Google Shape;136;p22"/>
          <p:cNvSpPr txBox="1">
            <a:spLocks noGrp="1"/>
          </p:cNvSpPr>
          <p:nvPr>
            <p:ph type="body" idx="1"/>
          </p:nvPr>
        </p:nvSpPr>
        <p:spPr>
          <a:xfrm>
            <a:off x="365364" y="946780"/>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lt1"/>
              </a:buClr>
              <a:buSzPts val="1800"/>
              <a:buChar char="●"/>
            </a:pPr>
            <a:r>
              <a:rPr lang="en-CA" sz="2400"/>
              <a:t>Reflexive: </a:t>
            </a:r>
            <a:r>
              <a:rPr lang="en-CA" sz="2400">
                <a:solidFill>
                  <a:srgbClr val="00FFCC"/>
                </a:solidFill>
              </a:rPr>
              <a:t>Purpose: To explore and experiment with the </a:t>
            </a:r>
            <a:r>
              <a:rPr lang="en-CA" sz="2400" b="1" i="1">
                <a:solidFill>
                  <a:srgbClr val="FFFF00"/>
                </a:solidFill>
              </a:rPr>
              <a:t>form </a:t>
            </a:r>
            <a:r>
              <a:rPr lang="en-CA" sz="2400">
                <a:solidFill>
                  <a:srgbClr val="00FFCC"/>
                </a:solidFill>
              </a:rPr>
              <a:t>of documentary (the aesthetic aspects)</a:t>
            </a:r>
            <a:endParaRPr/>
          </a:p>
          <a:p>
            <a:pPr marL="457200" lvl="0" indent="-228600" algn="l" rtl="0">
              <a:spcBef>
                <a:spcPts val="0"/>
              </a:spcBef>
              <a:spcAft>
                <a:spcPts val="0"/>
              </a:spcAft>
              <a:buClr>
                <a:schemeClr val="lt1"/>
              </a:buClr>
              <a:buSzPts val="1800"/>
              <a:buNone/>
            </a:pPr>
            <a:endParaRPr sz="2400">
              <a:solidFill>
                <a:srgbClr val="00FFCC"/>
              </a:solidFill>
            </a:endParaRPr>
          </a:p>
          <a:p>
            <a:pPr marL="431800" lvl="0" indent="-323850" algn="l" rtl="0">
              <a:lnSpc>
                <a:spcPct val="80000"/>
              </a:lnSpc>
              <a:spcBef>
                <a:spcPts val="700"/>
              </a:spcBef>
              <a:spcAft>
                <a:spcPts val="0"/>
              </a:spcAft>
              <a:buClr>
                <a:srgbClr val="FFFF00"/>
              </a:buClr>
              <a:buSzPts val="900"/>
              <a:buFont typeface="Noto Sans Symbols"/>
              <a:buChar char="●"/>
            </a:pPr>
            <a:r>
              <a:rPr lang="en-CA" sz="2000">
                <a:solidFill>
                  <a:srgbClr val="00FFCC"/>
                </a:solidFill>
              </a:rPr>
              <a:t> </a:t>
            </a:r>
            <a:r>
              <a:rPr lang="en-CA" sz="2000">
                <a:latin typeface="Arial"/>
                <a:ea typeface="Arial"/>
                <a:cs typeface="Arial"/>
                <a:sym typeface="Arial"/>
              </a:rPr>
              <a:t>Experimental, “art” form</a:t>
            </a:r>
            <a:endParaRPr/>
          </a:p>
          <a:p>
            <a:pPr marL="741363" lvl="1" indent="-284163" algn="l" rtl="0">
              <a:lnSpc>
                <a:spcPct val="80000"/>
              </a:lnSpc>
              <a:spcBef>
                <a:spcPts val="600"/>
              </a:spcBef>
              <a:spcAft>
                <a:spcPts val="0"/>
              </a:spcAft>
              <a:buClr>
                <a:srgbClr val="A886E0"/>
              </a:buClr>
              <a:buSzPts val="1400"/>
              <a:buFont typeface="Noto Sans Symbols"/>
              <a:buChar char="■"/>
            </a:pPr>
            <a:r>
              <a:rPr lang="en-CA" sz="2000">
                <a:latin typeface="Arial"/>
                <a:ea typeface="Arial"/>
                <a:cs typeface="Arial"/>
                <a:sym typeface="Arial"/>
              </a:rPr>
              <a:t>Draws attention to the </a:t>
            </a:r>
            <a:r>
              <a:rPr lang="en-CA" sz="2000" i="1">
                <a:latin typeface="Arial"/>
                <a:ea typeface="Arial"/>
                <a:cs typeface="Arial"/>
                <a:sym typeface="Arial"/>
              </a:rPr>
              <a:t>art </a:t>
            </a:r>
            <a:r>
              <a:rPr lang="en-CA" sz="2000">
                <a:latin typeface="Arial"/>
                <a:ea typeface="Arial"/>
                <a:cs typeface="Arial"/>
                <a:sym typeface="Arial"/>
              </a:rPr>
              <a:t>of documenting</a:t>
            </a:r>
            <a:endParaRPr/>
          </a:p>
          <a:p>
            <a:pPr marL="741363" lvl="1" indent="-284163" algn="l" rtl="0">
              <a:lnSpc>
                <a:spcPct val="80000"/>
              </a:lnSpc>
              <a:spcBef>
                <a:spcPts val="600"/>
              </a:spcBef>
              <a:spcAft>
                <a:spcPts val="0"/>
              </a:spcAft>
              <a:buClr>
                <a:srgbClr val="A886E0"/>
              </a:buClr>
              <a:buSzPts val="1400"/>
              <a:buFont typeface="Noto Sans Symbols"/>
              <a:buChar char="■"/>
            </a:pPr>
            <a:r>
              <a:rPr lang="en-CA" sz="2000">
                <a:latin typeface="Arial"/>
                <a:ea typeface="Arial"/>
                <a:cs typeface="Arial"/>
                <a:sym typeface="Arial"/>
              </a:rPr>
              <a:t>Uses an artistic form to represent an idea</a:t>
            </a:r>
            <a:endParaRPr/>
          </a:p>
          <a:p>
            <a:pPr marL="741363" lvl="1" indent="-284163" algn="l" rtl="0">
              <a:lnSpc>
                <a:spcPct val="80000"/>
              </a:lnSpc>
              <a:spcBef>
                <a:spcPts val="600"/>
              </a:spcBef>
              <a:spcAft>
                <a:spcPts val="0"/>
              </a:spcAft>
              <a:buClr>
                <a:srgbClr val="A886E0"/>
              </a:buClr>
              <a:buSzPts val="1400"/>
              <a:buFont typeface="Noto Sans Symbols"/>
              <a:buChar char="■"/>
            </a:pPr>
            <a:r>
              <a:rPr lang="en-CA" sz="2000">
                <a:latin typeface="Arial"/>
                <a:ea typeface="Arial"/>
                <a:cs typeface="Arial"/>
                <a:sym typeface="Arial"/>
              </a:rPr>
              <a:t>Example:  </a:t>
            </a:r>
            <a:r>
              <a:rPr lang="en-CA" sz="2000" i="1">
                <a:solidFill>
                  <a:srgbClr val="FFFF00"/>
                </a:solidFill>
                <a:latin typeface="Arial"/>
                <a:ea typeface="Arial"/>
                <a:cs typeface="Arial"/>
                <a:sym typeface="Arial"/>
              </a:rPr>
              <a:t>Ryan</a:t>
            </a:r>
            <a:r>
              <a:rPr lang="en-CA" sz="2000" i="1">
                <a:latin typeface="Arial"/>
                <a:ea typeface="Arial"/>
                <a:cs typeface="Arial"/>
                <a:sym typeface="Arial"/>
              </a:rPr>
              <a:t> </a:t>
            </a:r>
            <a:r>
              <a:rPr lang="en-CA" sz="2000">
                <a:latin typeface="Arial"/>
                <a:ea typeface="Arial"/>
                <a:cs typeface="Arial"/>
                <a:sym typeface="Arial"/>
              </a:rPr>
              <a:t>(focuses on animation techniques to depict an artist’s life), </a:t>
            </a:r>
            <a:r>
              <a:rPr lang="en-CA" sz="2000" i="1">
                <a:solidFill>
                  <a:srgbClr val="FFFF00"/>
                </a:solidFill>
                <a:latin typeface="Arial"/>
                <a:ea typeface="Arial"/>
                <a:cs typeface="Arial"/>
                <a:sym typeface="Arial"/>
              </a:rPr>
              <a:t>How I Met the Walrus </a:t>
            </a:r>
            <a:r>
              <a:rPr lang="en-CA" sz="2000">
                <a:latin typeface="Arial"/>
                <a:ea typeface="Arial"/>
                <a:cs typeface="Arial"/>
                <a:sym typeface="Arial"/>
              </a:rPr>
              <a:t>(illustrates the words of an interview with John Lennon)</a:t>
            </a:r>
            <a:endParaRPr/>
          </a:p>
          <a:p>
            <a:pPr marL="741363" lvl="1" indent="-195262" algn="l" rtl="0">
              <a:lnSpc>
                <a:spcPct val="80000"/>
              </a:lnSpc>
              <a:spcBef>
                <a:spcPts val="600"/>
              </a:spcBef>
              <a:spcAft>
                <a:spcPts val="0"/>
              </a:spcAft>
              <a:buClr>
                <a:srgbClr val="A886E0"/>
              </a:buClr>
              <a:buSzPts val="1400"/>
              <a:buFont typeface="Noto Sans Symbols"/>
              <a:buNone/>
            </a:pPr>
            <a:endParaRPr sz="2000">
              <a:latin typeface="Arial"/>
              <a:ea typeface="Arial"/>
              <a:cs typeface="Arial"/>
              <a:sym typeface="Arial"/>
            </a:endParaRPr>
          </a:p>
          <a:p>
            <a:pPr marL="741363" lvl="1" indent="-284163" algn="l" rtl="0">
              <a:lnSpc>
                <a:spcPct val="80000"/>
              </a:lnSpc>
              <a:spcBef>
                <a:spcPts val="600"/>
              </a:spcBef>
              <a:spcAft>
                <a:spcPts val="0"/>
              </a:spcAft>
              <a:buClr>
                <a:srgbClr val="A886E0"/>
              </a:buClr>
              <a:buSzPts val="1400"/>
              <a:buFont typeface="Noto Sans Symbols"/>
              <a:buChar char="■"/>
            </a:pPr>
            <a:r>
              <a:rPr lang="en-CA" sz="2000" u="sng">
                <a:solidFill>
                  <a:schemeClr val="hlink"/>
                </a:solidFill>
                <a:hlinkClick r:id="rId3"/>
              </a:rPr>
              <a:t>View reflexive example </a:t>
            </a:r>
            <a:endParaRPr sz="2000">
              <a:solidFill>
                <a:srgbClr val="B6DDE7"/>
              </a:solidFill>
            </a:endParaRPr>
          </a:p>
          <a:p>
            <a:pPr marL="457200" lvl="0" indent="-228600" algn="l" rtl="0">
              <a:spcBef>
                <a:spcPts val="0"/>
              </a:spcBef>
              <a:spcAft>
                <a:spcPts val="0"/>
              </a:spcAft>
              <a:buClr>
                <a:schemeClr val="lt1"/>
              </a:buClr>
              <a:buSzPts val="1800"/>
              <a:buNone/>
            </a:pPr>
            <a:endParaRPr/>
          </a:p>
          <a:p>
            <a:pPr marL="457200" lvl="0" indent="-228600" algn="l" rtl="0">
              <a:spcBef>
                <a:spcPts val="0"/>
              </a:spcBef>
              <a:spcAft>
                <a:spcPts val="0"/>
              </a:spcAft>
              <a:buClr>
                <a:schemeClr val="lt1"/>
              </a:buClr>
              <a:buSzPts val="18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3"/>
          <p:cNvSpPr txBox="1">
            <a:spLocks noGrp="1"/>
          </p:cNvSpPr>
          <p:nvPr>
            <p:ph type="title"/>
          </p:nvPr>
        </p:nvSpPr>
        <p:spPr>
          <a:xfrm>
            <a:off x="349873" y="98660"/>
            <a:ext cx="8229600" cy="857250"/>
          </a:xfrm>
          <a:prstGeom prst="rect">
            <a:avLst/>
          </a:prstGeom>
          <a:noFill/>
          <a:ln>
            <a:noFill/>
          </a:ln>
        </p:spPr>
        <p:txBody>
          <a:bodyPr spcFirstLastPara="1" wrap="square" lIns="90000" tIns="46800" rIns="90000" bIns="46800" anchor="ctr" anchorCtr="0">
            <a:normAutofit/>
          </a:bodyPr>
          <a:lstStyle/>
          <a:p>
            <a:pPr marL="0" lvl="0" indent="0" algn="ctr" rtl="0">
              <a:spcBef>
                <a:spcPts val="0"/>
              </a:spcBef>
              <a:spcAft>
                <a:spcPts val="0"/>
              </a:spcAft>
              <a:buClr>
                <a:schemeClr val="lt1"/>
              </a:buClr>
              <a:buSzPts val="1440"/>
              <a:buFont typeface="Noto Sans Symbols"/>
              <a:buNone/>
            </a:pPr>
            <a:r>
              <a:rPr lang="en-CA" sz="3200">
                <a:latin typeface="Arial"/>
                <a:ea typeface="Arial"/>
                <a:cs typeface="Arial"/>
                <a:sym typeface="Arial"/>
              </a:rPr>
              <a:t>Type - Expository</a:t>
            </a:r>
            <a:endParaRPr/>
          </a:p>
        </p:txBody>
      </p:sp>
      <p:sp>
        <p:nvSpPr>
          <p:cNvPr id="143" name="Google Shape;143;p23"/>
          <p:cNvSpPr txBox="1">
            <a:spLocks noGrp="1"/>
          </p:cNvSpPr>
          <p:nvPr>
            <p:ph type="body" idx="1"/>
          </p:nvPr>
        </p:nvSpPr>
        <p:spPr>
          <a:xfrm>
            <a:off x="425720" y="1610237"/>
            <a:ext cx="8229600" cy="2962275"/>
          </a:xfrm>
          <a:prstGeom prst="rect">
            <a:avLst/>
          </a:prstGeom>
          <a:noFill/>
          <a:ln>
            <a:noFill/>
          </a:ln>
        </p:spPr>
        <p:txBody>
          <a:bodyPr spcFirstLastPara="1" wrap="square" lIns="90000" tIns="46800" rIns="90000" bIns="46800" anchor="t" anchorCtr="0">
            <a:normAutofit lnSpcReduction="10000"/>
          </a:bodyPr>
          <a:lstStyle/>
          <a:p>
            <a:pPr marL="431800" lvl="0" indent="-323850" algn="l" rtl="0">
              <a:lnSpc>
                <a:spcPct val="80000"/>
              </a:lnSpc>
              <a:spcBef>
                <a:spcPts val="0"/>
              </a:spcBef>
              <a:spcAft>
                <a:spcPts val="0"/>
              </a:spcAft>
              <a:buClr>
                <a:srgbClr val="FFFF00"/>
              </a:buClr>
              <a:buSzPts val="900"/>
              <a:buFont typeface="Noto Sans Symbols"/>
              <a:buChar char="●"/>
            </a:pPr>
            <a:r>
              <a:rPr lang="en-CA" sz="2000">
                <a:solidFill>
                  <a:srgbClr val="FFFF00"/>
                </a:solidFill>
                <a:latin typeface="Arial"/>
                <a:ea typeface="Arial"/>
                <a:cs typeface="Arial"/>
                <a:sym typeface="Arial"/>
              </a:rPr>
              <a:t>Investigative</a:t>
            </a:r>
            <a:r>
              <a:rPr lang="en-CA" sz="2000">
                <a:latin typeface="Arial"/>
                <a:ea typeface="Arial"/>
                <a:cs typeface="Arial"/>
                <a:sym typeface="Arial"/>
              </a:rPr>
              <a:t> (fact-finding, journalistic)</a:t>
            </a:r>
            <a:endParaRPr/>
          </a:p>
          <a:p>
            <a:pPr marL="431800" lvl="0" indent="-323850" algn="l" rtl="0">
              <a:lnSpc>
                <a:spcPct val="80000"/>
              </a:lnSpc>
              <a:spcBef>
                <a:spcPts val="700"/>
              </a:spcBef>
              <a:spcAft>
                <a:spcPts val="0"/>
              </a:spcAft>
              <a:buClr>
                <a:srgbClr val="FFFF00"/>
              </a:buClr>
              <a:buSzPts val="900"/>
              <a:buFont typeface="Noto Sans Symbols"/>
              <a:buChar char="●"/>
            </a:pPr>
            <a:r>
              <a:rPr lang="en-CA" sz="2000">
                <a:solidFill>
                  <a:srgbClr val="FFFF00"/>
                </a:solidFill>
                <a:latin typeface="Arial"/>
                <a:ea typeface="Arial"/>
                <a:cs typeface="Arial"/>
                <a:sym typeface="Arial"/>
              </a:rPr>
              <a:t>Essay style </a:t>
            </a:r>
            <a:r>
              <a:rPr lang="en-CA" sz="2000">
                <a:latin typeface="Arial"/>
                <a:ea typeface="Arial"/>
                <a:cs typeface="Arial"/>
                <a:sym typeface="Arial"/>
              </a:rPr>
              <a:t>(collects evidence, then proposes an argument)</a:t>
            </a:r>
            <a:endParaRPr/>
          </a:p>
          <a:p>
            <a:pPr marL="431800" lvl="0" indent="-323850" algn="l" rtl="0">
              <a:lnSpc>
                <a:spcPct val="80000"/>
              </a:lnSpc>
              <a:spcBef>
                <a:spcPts val="700"/>
              </a:spcBef>
              <a:spcAft>
                <a:spcPts val="0"/>
              </a:spcAft>
              <a:buClr>
                <a:srgbClr val="FFFF00"/>
              </a:buClr>
              <a:buSzPts val="900"/>
              <a:buFont typeface="Noto Sans Symbols"/>
              <a:buChar char="●"/>
            </a:pPr>
            <a:r>
              <a:rPr lang="en-CA" sz="2000">
                <a:latin typeface="Arial"/>
                <a:ea typeface="Arial"/>
                <a:cs typeface="Arial"/>
                <a:sym typeface="Arial"/>
              </a:rPr>
              <a:t>Usually authoritative narration explains content (this is called </a:t>
            </a:r>
            <a:r>
              <a:rPr lang="en-CA" sz="2000">
                <a:solidFill>
                  <a:srgbClr val="FFFF00"/>
                </a:solidFill>
                <a:latin typeface="Arial"/>
                <a:ea typeface="Arial"/>
                <a:cs typeface="Arial"/>
                <a:sym typeface="Arial"/>
              </a:rPr>
              <a:t>voiceover</a:t>
            </a:r>
            <a:r>
              <a:rPr lang="en-CA" sz="2000">
                <a:latin typeface="Arial"/>
                <a:ea typeface="Arial"/>
                <a:cs typeface="Arial"/>
                <a:sym typeface="Arial"/>
              </a:rPr>
              <a:t>) </a:t>
            </a:r>
            <a:endParaRPr/>
          </a:p>
          <a:p>
            <a:pPr marL="431800" lvl="0" indent="-323850" algn="l" rtl="0">
              <a:lnSpc>
                <a:spcPct val="80000"/>
              </a:lnSpc>
              <a:spcBef>
                <a:spcPts val="700"/>
              </a:spcBef>
              <a:spcAft>
                <a:spcPts val="0"/>
              </a:spcAft>
              <a:buClr>
                <a:srgbClr val="FFFF00"/>
              </a:buClr>
              <a:buSzPts val="900"/>
              <a:buFont typeface="Noto Sans Symbols"/>
              <a:buChar char="●"/>
            </a:pPr>
            <a:r>
              <a:rPr lang="en-CA" sz="2000">
                <a:latin typeface="Arial"/>
                <a:ea typeface="Arial"/>
                <a:cs typeface="Arial"/>
                <a:sym typeface="Arial"/>
              </a:rPr>
              <a:t>Can be descriptive, informative, persuasive, didactic</a:t>
            </a:r>
            <a:endParaRPr/>
          </a:p>
          <a:p>
            <a:pPr marL="431800" lvl="0" indent="-323850" algn="l" rtl="0">
              <a:lnSpc>
                <a:spcPct val="80000"/>
              </a:lnSpc>
              <a:spcBef>
                <a:spcPts val="700"/>
              </a:spcBef>
              <a:spcAft>
                <a:spcPts val="0"/>
              </a:spcAft>
              <a:buClr>
                <a:srgbClr val="FFFF00"/>
              </a:buClr>
              <a:buSzPts val="900"/>
              <a:buFont typeface="Noto Sans Symbols"/>
              <a:buChar char="●"/>
            </a:pPr>
            <a:r>
              <a:rPr lang="en-CA" sz="2000">
                <a:latin typeface="Arial"/>
                <a:ea typeface="Arial"/>
                <a:cs typeface="Arial"/>
                <a:sym typeface="Arial"/>
              </a:rPr>
              <a:t>Visuals complement the information being spoken, but they are not the central focus:  what is being </a:t>
            </a:r>
            <a:r>
              <a:rPr lang="en-CA" sz="2000" b="1" i="1">
                <a:latin typeface="Arial"/>
                <a:ea typeface="Arial"/>
                <a:cs typeface="Arial"/>
                <a:sym typeface="Arial"/>
              </a:rPr>
              <a:t>said</a:t>
            </a:r>
            <a:r>
              <a:rPr lang="en-CA" sz="2000">
                <a:latin typeface="Arial"/>
                <a:ea typeface="Arial"/>
                <a:cs typeface="Arial"/>
                <a:sym typeface="Arial"/>
              </a:rPr>
              <a:t> is important</a:t>
            </a:r>
            <a:endParaRPr/>
          </a:p>
          <a:p>
            <a:pPr marL="431800" lvl="0" indent="-323850" algn="l" rtl="0">
              <a:lnSpc>
                <a:spcPct val="80000"/>
              </a:lnSpc>
              <a:spcBef>
                <a:spcPts val="700"/>
              </a:spcBef>
              <a:spcAft>
                <a:spcPts val="0"/>
              </a:spcAft>
              <a:buClr>
                <a:srgbClr val="FFFF00"/>
              </a:buClr>
              <a:buSzPts val="900"/>
              <a:buFont typeface="Noto Sans Symbols"/>
              <a:buChar char="●"/>
            </a:pPr>
            <a:r>
              <a:rPr lang="en-CA" sz="2000">
                <a:latin typeface="Arial"/>
                <a:ea typeface="Arial"/>
                <a:cs typeface="Arial"/>
                <a:sym typeface="Arial"/>
              </a:rPr>
              <a:t>Examples:  </a:t>
            </a:r>
            <a:r>
              <a:rPr lang="en-CA" sz="2000" i="1">
                <a:solidFill>
                  <a:srgbClr val="FFFF00"/>
                </a:solidFill>
                <a:latin typeface="Arial"/>
                <a:ea typeface="Arial"/>
                <a:cs typeface="Arial"/>
                <a:sym typeface="Arial"/>
              </a:rPr>
              <a:t>An Inconvenient Truth</a:t>
            </a:r>
            <a:r>
              <a:rPr lang="en-CA" sz="2000" i="1">
                <a:latin typeface="Arial"/>
                <a:ea typeface="Arial"/>
                <a:cs typeface="Arial"/>
                <a:sym typeface="Arial"/>
              </a:rPr>
              <a:t>, </a:t>
            </a:r>
            <a:r>
              <a:rPr lang="en-CA" sz="2000" i="1">
                <a:solidFill>
                  <a:srgbClr val="FFFF00"/>
                </a:solidFill>
                <a:latin typeface="Arial"/>
                <a:ea typeface="Arial"/>
                <a:cs typeface="Arial"/>
                <a:sym typeface="Arial"/>
              </a:rPr>
              <a:t>Are We Safer?</a:t>
            </a:r>
            <a:r>
              <a:rPr lang="en-CA" sz="2000" i="1">
                <a:solidFill>
                  <a:schemeClr val="dk1"/>
                </a:solidFill>
                <a:latin typeface="Arial"/>
                <a:ea typeface="Arial"/>
                <a:cs typeface="Arial"/>
                <a:sym typeface="Arial"/>
              </a:rPr>
              <a:t>, </a:t>
            </a:r>
            <a:r>
              <a:rPr lang="en-CA" sz="2000" i="1">
                <a:solidFill>
                  <a:srgbClr val="FFFF00"/>
                </a:solidFill>
                <a:latin typeface="Arial"/>
                <a:ea typeface="Arial"/>
                <a:cs typeface="Arial"/>
                <a:sym typeface="Arial"/>
              </a:rPr>
              <a:t>Football High</a:t>
            </a:r>
            <a:endParaRPr/>
          </a:p>
          <a:p>
            <a:pPr marL="431800" lvl="0" indent="-266700" algn="l" rtl="0">
              <a:lnSpc>
                <a:spcPct val="80000"/>
              </a:lnSpc>
              <a:spcBef>
                <a:spcPts val="700"/>
              </a:spcBef>
              <a:spcAft>
                <a:spcPts val="0"/>
              </a:spcAft>
              <a:buClr>
                <a:srgbClr val="FFFF00"/>
              </a:buClr>
              <a:buSzPts val="900"/>
              <a:buFont typeface="Noto Sans Symbols"/>
              <a:buNone/>
            </a:pPr>
            <a:endParaRPr sz="2000" i="1">
              <a:solidFill>
                <a:srgbClr val="FFFF00"/>
              </a:solidFill>
              <a:latin typeface="Arial"/>
              <a:ea typeface="Arial"/>
              <a:cs typeface="Arial"/>
              <a:sym typeface="Arial"/>
            </a:endParaRPr>
          </a:p>
          <a:p>
            <a:pPr marL="431800" lvl="0" indent="-323850" algn="l" rtl="0">
              <a:lnSpc>
                <a:spcPct val="80000"/>
              </a:lnSpc>
              <a:spcBef>
                <a:spcPts val="700"/>
              </a:spcBef>
              <a:spcAft>
                <a:spcPts val="0"/>
              </a:spcAft>
              <a:buClr>
                <a:srgbClr val="FFFF00"/>
              </a:buClr>
              <a:buSzPts val="900"/>
              <a:buFont typeface="Noto Sans Symbols"/>
              <a:buChar char="●"/>
            </a:pPr>
            <a:r>
              <a:rPr lang="en-CA" sz="2000" u="sng">
                <a:solidFill>
                  <a:schemeClr val="hlink"/>
                </a:solidFill>
                <a:latin typeface="Arial"/>
                <a:ea typeface="Arial"/>
                <a:cs typeface="Arial"/>
                <a:sym typeface="Arial"/>
                <a:hlinkClick r:id="rId3"/>
              </a:rPr>
              <a:t>View sample </a:t>
            </a:r>
            <a:endParaRPr sz="2000">
              <a:solidFill>
                <a:srgbClr val="92CCDC"/>
              </a:solidFill>
              <a:latin typeface="Arial"/>
              <a:ea typeface="Arial"/>
              <a:cs typeface="Arial"/>
              <a:sym typeface="Arial"/>
            </a:endParaRPr>
          </a:p>
          <a:p>
            <a:pPr marL="431800" lvl="0" indent="-323850" algn="l" rtl="0">
              <a:lnSpc>
                <a:spcPct val="80000"/>
              </a:lnSpc>
              <a:spcBef>
                <a:spcPts val="700"/>
              </a:spcBef>
              <a:spcAft>
                <a:spcPts val="0"/>
              </a:spcAft>
              <a:buClr>
                <a:srgbClr val="FFFF00"/>
              </a:buClr>
              <a:buSzPts val="1080"/>
              <a:buFont typeface="Noto Sans Symbols"/>
              <a:buNone/>
            </a:pPr>
            <a:endParaRPr sz="2400" i="1">
              <a:latin typeface="Arial"/>
              <a:ea typeface="Arial"/>
              <a:cs typeface="Arial"/>
              <a:sym typeface="Arial"/>
            </a:endParaRPr>
          </a:p>
        </p:txBody>
      </p:sp>
      <p:sp>
        <p:nvSpPr>
          <p:cNvPr id="144" name="Google Shape;144;p23"/>
          <p:cNvSpPr txBox="1"/>
          <p:nvPr/>
        </p:nvSpPr>
        <p:spPr>
          <a:xfrm>
            <a:off x="783829" y="971114"/>
            <a:ext cx="8610600" cy="402291"/>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00FFCC"/>
              </a:buClr>
              <a:buSzPts val="2000"/>
              <a:buFont typeface="Arial"/>
              <a:buNone/>
            </a:pPr>
            <a:r>
              <a:rPr lang="en-CA" sz="2000" b="0" i="0" u="none" strike="noStrike" cap="none">
                <a:solidFill>
                  <a:srgbClr val="00FFCC"/>
                </a:solidFill>
                <a:latin typeface="Arial"/>
                <a:ea typeface="Arial"/>
                <a:cs typeface="Arial"/>
                <a:sym typeface="Arial"/>
              </a:rPr>
              <a:t>Purpose: To propose an argument or deliver an interpretation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animEffect transition="in" filter="fade">
                                      <p:cBhvr>
                                        <p:cTn id="7" dur="1000"/>
                                        <p:tgtEl>
                                          <p:spTgt spid="1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
                                            <p:txEl>
                                              <p:pRg st="1" end="1"/>
                                            </p:txEl>
                                          </p:spTgt>
                                        </p:tgtEl>
                                        <p:attrNameLst>
                                          <p:attrName>style.visibility</p:attrName>
                                        </p:attrNameLst>
                                      </p:cBhvr>
                                      <p:to>
                                        <p:strVal val="visible"/>
                                      </p:to>
                                    </p:set>
                                    <p:animEffect transition="in" filter="fade">
                                      <p:cBhvr>
                                        <p:cTn id="12" dur="1000"/>
                                        <p:tgtEl>
                                          <p:spTgt spid="1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
                                            <p:txEl>
                                              <p:pRg st="2" end="2"/>
                                            </p:txEl>
                                          </p:spTgt>
                                        </p:tgtEl>
                                        <p:attrNameLst>
                                          <p:attrName>style.visibility</p:attrName>
                                        </p:attrNameLst>
                                      </p:cBhvr>
                                      <p:to>
                                        <p:strVal val="visible"/>
                                      </p:to>
                                    </p:set>
                                    <p:animEffect transition="in" filter="fade">
                                      <p:cBhvr>
                                        <p:cTn id="17" dur="1000"/>
                                        <p:tgtEl>
                                          <p:spTgt spid="1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
                                            <p:txEl>
                                              <p:pRg st="3" end="3"/>
                                            </p:txEl>
                                          </p:spTgt>
                                        </p:tgtEl>
                                        <p:attrNameLst>
                                          <p:attrName>style.visibility</p:attrName>
                                        </p:attrNameLst>
                                      </p:cBhvr>
                                      <p:to>
                                        <p:strVal val="visible"/>
                                      </p:to>
                                    </p:set>
                                    <p:animEffect transition="in" filter="fade">
                                      <p:cBhvr>
                                        <p:cTn id="22" dur="1000"/>
                                        <p:tgtEl>
                                          <p:spTgt spid="1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3">
                                            <p:txEl>
                                              <p:pRg st="4" end="4"/>
                                            </p:txEl>
                                          </p:spTgt>
                                        </p:tgtEl>
                                        <p:attrNameLst>
                                          <p:attrName>style.visibility</p:attrName>
                                        </p:attrNameLst>
                                      </p:cBhvr>
                                      <p:to>
                                        <p:strVal val="visible"/>
                                      </p:to>
                                    </p:set>
                                    <p:animEffect transition="in" filter="fade">
                                      <p:cBhvr>
                                        <p:cTn id="27" dur="1000"/>
                                        <p:tgtEl>
                                          <p:spTgt spid="1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3">
                                            <p:txEl>
                                              <p:pRg st="5" end="5"/>
                                            </p:txEl>
                                          </p:spTgt>
                                        </p:tgtEl>
                                        <p:attrNameLst>
                                          <p:attrName>style.visibility</p:attrName>
                                        </p:attrNameLst>
                                      </p:cBhvr>
                                      <p:to>
                                        <p:strVal val="visible"/>
                                      </p:to>
                                    </p:set>
                                    <p:animEffect transition="in" filter="fade">
                                      <p:cBhvr>
                                        <p:cTn id="32" dur="1000"/>
                                        <p:tgtEl>
                                          <p:spTgt spid="1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3">
                                            <p:txEl>
                                              <p:pRg st="6" end="6"/>
                                            </p:txEl>
                                          </p:spTgt>
                                        </p:tgtEl>
                                        <p:attrNameLst>
                                          <p:attrName>style.visibility</p:attrName>
                                        </p:attrNameLst>
                                      </p:cBhvr>
                                      <p:to>
                                        <p:strVal val="visible"/>
                                      </p:to>
                                    </p:set>
                                    <p:animEffect transition="in" filter="fade">
                                      <p:cBhvr>
                                        <p:cTn id="37" dur="1000"/>
                                        <p:tgtEl>
                                          <p:spTgt spid="1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3">
                                            <p:txEl>
                                              <p:pRg st="7" end="7"/>
                                            </p:txEl>
                                          </p:spTgt>
                                        </p:tgtEl>
                                        <p:attrNameLst>
                                          <p:attrName>style.visibility</p:attrName>
                                        </p:attrNameLst>
                                      </p:cBhvr>
                                      <p:to>
                                        <p:strVal val="visible"/>
                                      </p:to>
                                    </p:set>
                                    <p:animEffect transition="in" filter="fade">
                                      <p:cBhvr>
                                        <p:cTn id="42" dur="1000"/>
                                        <p:tgtEl>
                                          <p:spTgt spid="14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3">
                                            <p:txEl>
                                              <p:pRg st="8" end="8"/>
                                            </p:txEl>
                                          </p:spTgt>
                                        </p:tgtEl>
                                        <p:attrNameLst>
                                          <p:attrName>style.visibility</p:attrName>
                                        </p:attrNameLst>
                                      </p:cBhvr>
                                      <p:to>
                                        <p:strVal val="visible"/>
                                      </p:to>
                                    </p:set>
                                    <p:animEffect transition="in" filter="fade">
                                      <p:cBhvr>
                                        <p:cTn id="47" dur="1000"/>
                                        <p:tgtEl>
                                          <p:spTgt spid="1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a:off x="457200" y="205979"/>
            <a:ext cx="8229600" cy="857250"/>
          </a:xfrm>
          <a:prstGeom prst="rect">
            <a:avLst/>
          </a:prstGeom>
          <a:noFill/>
          <a:ln>
            <a:noFill/>
          </a:ln>
        </p:spPr>
        <p:txBody>
          <a:bodyPr spcFirstLastPara="1" wrap="square" lIns="90000" tIns="46800" rIns="90000" bIns="46800" anchor="ctr" anchorCtr="0">
            <a:normAutofit/>
          </a:bodyPr>
          <a:lstStyle/>
          <a:p>
            <a:pPr marL="0" lvl="0" indent="0" algn="ctr" rtl="0">
              <a:spcBef>
                <a:spcPts val="0"/>
              </a:spcBef>
              <a:spcAft>
                <a:spcPts val="0"/>
              </a:spcAft>
              <a:buClr>
                <a:schemeClr val="lt1"/>
              </a:buClr>
              <a:buSzPts val="1440"/>
              <a:buFont typeface="Noto Sans Symbols"/>
              <a:buNone/>
            </a:pPr>
            <a:r>
              <a:rPr lang="en-CA" sz="3200">
                <a:latin typeface="Arial"/>
                <a:ea typeface="Arial"/>
                <a:cs typeface="Arial"/>
                <a:sym typeface="Arial"/>
              </a:rPr>
              <a:t>Type - Observational</a:t>
            </a:r>
            <a:endParaRPr/>
          </a:p>
        </p:txBody>
      </p:sp>
      <p:sp>
        <p:nvSpPr>
          <p:cNvPr id="151" name="Google Shape;151;p24"/>
          <p:cNvSpPr txBox="1"/>
          <p:nvPr/>
        </p:nvSpPr>
        <p:spPr>
          <a:xfrm>
            <a:off x="828902" y="1046151"/>
            <a:ext cx="8458200" cy="710067"/>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00FFCC"/>
              </a:buClr>
              <a:buSzPts val="2000"/>
              <a:buFont typeface="Arial"/>
              <a:buNone/>
            </a:pPr>
            <a:r>
              <a:rPr lang="en-CA" sz="2000" b="0" i="0" u="none" strike="noStrike" cap="none">
                <a:solidFill>
                  <a:srgbClr val="00FFCC"/>
                </a:solidFill>
                <a:latin typeface="Arial"/>
                <a:ea typeface="Arial"/>
                <a:cs typeface="Arial"/>
                <a:sym typeface="Arial"/>
              </a:rPr>
              <a:t>Purpose: To observe aspects of life with minimal interference or manipulation</a:t>
            </a:r>
            <a:endParaRPr/>
          </a:p>
        </p:txBody>
      </p:sp>
      <p:sp>
        <p:nvSpPr>
          <p:cNvPr id="152" name="Google Shape;152;p24"/>
          <p:cNvSpPr txBox="1">
            <a:spLocks noGrp="1"/>
          </p:cNvSpPr>
          <p:nvPr>
            <p:ph type="body" idx="1"/>
          </p:nvPr>
        </p:nvSpPr>
        <p:spPr>
          <a:xfrm>
            <a:off x="457200" y="1825511"/>
            <a:ext cx="8229600" cy="2563416"/>
          </a:xfrm>
          <a:prstGeom prst="rect">
            <a:avLst/>
          </a:prstGeom>
          <a:noFill/>
          <a:ln>
            <a:noFill/>
          </a:ln>
        </p:spPr>
        <p:txBody>
          <a:bodyPr spcFirstLastPara="1" wrap="square" lIns="90000" tIns="46800" rIns="90000" bIns="46800" anchor="t" anchorCtr="0">
            <a:normAutofit fontScale="92500" lnSpcReduction="20000"/>
          </a:bodyPr>
          <a:lstStyle/>
          <a:p>
            <a:pPr marL="431800" lvl="0" indent="-323850" algn="l" rtl="0">
              <a:lnSpc>
                <a:spcPct val="80000"/>
              </a:lnSpc>
              <a:spcBef>
                <a:spcPts val="0"/>
              </a:spcBef>
              <a:spcAft>
                <a:spcPts val="0"/>
              </a:spcAft>
              <a:buClr>
                <a:srgbClr val="FFFF00"/>
              </a:buClr>
              <a:buSzPct val="45000"/>
              <a:buFont typeface="Noto Sans Symbols"/>
              <a:buChar char="●"/>
            </a:pPr>
            <a:r>
              <a:rPr lang="en-CA" sz="2000">
                <a:latin typeface="Arial"/>
                <a:ea typeface="Arial"/>
                <a:cs typeface="Arial"/>
                <a:sym typeface="Arial"/>
              </a:rPr>
              <a:t>Filmmaker is like a “fly on the wall”</a:t>
            </a:r>
            <a:endParaRPr/>
          </a:p>
          <a:p>
            <a:pPr marL="431800" lvl="0" indent="-323850" algn="l" rtl="0">
              <a:lnSpc>
                <a:spcPct val="80000"/>
              </a:lnSpc>
              <a:spcBef>
                <a:spcPts val="700"/>
              </a:spcBef>
              <a:spcAft>
                <a:spcPts val="0"/>
              </a:spcAft>
              <a:buClr>
                <a:srgbClr val="FFFF00"/>
              </a:buClr>
              <a:buSzPct val="45000"/>
              <a:buFont typeface="Noto Sans Symbols"/>
              <a:buChar char="●"/>
            </a:pPr>
            <a:r>
              <a:rPr lang="en-CA" sz="2000">
                <a:latin typeface="Arial"/>
                <a:ea typeface="Arial"/>
                <a:cs typeface="Arial"/>
                <a:sym typeface="Arial"/>
              </a:rPr>
              <a:t>The cameras and film crew seem not to be disturbing the scene or even be noticed by the participants </a:t>
            </a:r>
            <a:endParaRPr sz="2000">
              <a:latin typeface="Arial"/>
              <a:ea typeface="Arial"/>
              <a:cs typeface="Arial"/>
              <a:sym typeface="Arial"/>
            </a:endParaRPr>
          </a:p>
          <a:p>
            <a:pPr marL="431800" lvl="0" indent="-323850" algn="l" rtl="0">
              <a:lnSpc>
                <a:spcPct val="80000"/>
              </a:lnSpc>
              <a:spcBef>
                <a:spcPts val="700"/>
              </a:spcBef>
              <a:spcAft>
                <a:spcPts val="0"/>
              </a:spcAft>
              <a:buClr>
                <a:srgbClr val="FFFF00"/>
              </a:buClr>
              <a:buSzPct val="45000"/>
              <a:buFont typeface="Noto Sans Symbols"/>
              <a:buChar char="●"/>
            </a:pPr>
            <a:r>
              <a:rPr lang="en-CA" sz="2000">
                <a:latin typeface="Arial"/>
                <a:ea typeface="Arial"/>
                <a:cs typeface="Arial"/>
                <a:sym typeface="Arial"/>
              </a:rPr>
              <a:t>Camera follows action that is beyond the control of the filmmaker</a:t>
            </a:r>
            <a:endParaRPr/>
          </a:p>
          <a:p>
            <a:pPr marL="431800" lvl="0" indent="-323850" algn="l" rtl="0">
              <a:lnSpc>
                <a:spcPct val="80000"/>
              </a:lnSpc>
              <a:spcBef>
                <a:spcPts val="700"/>
              </a:spcBef>
              <a:spcAft>
                <a:spcPts val="0"/>
              </a:spcAft>
              <a:buClr>
                <a:srgbClr val="FFFF00"/>
              </a:buClr>
              <a:buSzPct val="45000"/>
              <a:buFont typeface="Noto Sans Symbols"/>
              <a:buChar char="●"/>
            </a:pPr>
            <a:r>
              <a:rPr lang="en-CA" sz="2000">
                <a:latin typeface="Arial"/>
                <a:ea typeface="Arial"/>
                <a:cs typeface="Arial"/>
                <a:sym typeface="Arial"/>
              </a:rPr>
              <a:t>The story unfolds in </a:t>
            </a:r>
            <a:r>
              <a:rPr lang="en-CA" sz="2000">
                <a:solidFill>
                  <a:srgbClr val="FFFF00"/>
                </a:solidFill>
                <a:latin typeface="Arial"/>
                <a:ea typeface="Arial"/>
                <a:cs typeface="Arial"/>
                <a:sym typeface="Arial"/>
              </a:rPr>
              <a:t>chronological</a:t>
            </a:r>
            <a:r>
              <a:rPr lang="en-CA" sz="2000">
                <a:latin typeface="Arial"/>
                <a:ea typeface="Arial"/>
                <a:cs typeface="Arial"/>
                <a:sym typeface="Arial"/>
              </a:rPr>
              <a:t> order</a:t>
            </a:r>
            <a:endParaRPr/>
          </a:p>
          <a:p>
            <a:pPr marL="431800" lvl="0" indent="-323850" algn="l" rtl="0">
              <a:lnSpc>
                <a:spcPct val="80000"/>
              </a:lnSpc>
              <a:spcBef>
                <a:spcPts val="700"/>
              </a:spcBef>
              <a:spcAft>
                <a:spcPts val="0"/>
              </a:spcAft>
              <a:buClr>
                <a:srgbClr val="FFFF00"/>
              </a:buClr>
              <a:buSzPct val="45000"/>
              <a:buFont typeface="Noto Sans Symbols"/>
              <a:buChar char="●"/>
            </a:pPr>
            <a:r>
              <a:rPr lang="en-CA" sz="2000">
                <a:latin typeface="Arial"/>
                <a:ea typeface="Arial"/>
                <a:cs typeface="Arial"/>
                <a:sym typeface="Arial"/>
              </a:rPr>
              <a:t>The filmmaker’s point of view is hidden in the narrative structure</a:t>
            </a:r>
            <a:endParaRPr/>
          </a:p>
          <a:p>
            <a:pPr marL="431800" lvl="0" indent="-323850" algn="l" rtl="0">
              <a:lnSpc>
                <a:spcPct val="80000"/>
              </a:lnSpc>
              <a:spcBef>
                <a:spcPts val="700"/>
              </a:spcBef>
              <a:spcAft>
                <a:spcPts val="0"/>
              </a:spcAft>
              <a:buClr>
                <a:srgbClr val="FFFF00"/>
              </a:buClr>
              <a:buSzPct val="45000"/>
              <a:buFont typeface="Noto Sans Symbols"/>
              <a:buChar char="●"/>
            </a:pPr>
            <a:r>
              <a:rPr lang="en-CA" sz="2000">
                <a:latin typeface="Arial"/>
                <a:ea typeface="Arial"/>
                <a:cs typeface="Arial"/>
                <a:sym typeface="Arial"/>
              </a:rPr>
              <a:t>Techniques:  subjects speak to one another</a:t>
            </a:r>
            <a:endParaRPr/>
          </a:p>
          <a:p>
            <a:pPr marL="431800" lvl="0" indent="-323850" algn="l" rtl="0">
              <a:lnSpc>
                <a:spcPct val="80000"/>
              </a:lnSpc>
              <a:spcBef>
                <a:spcPts val="700"/>
              </a:spcBef>
              <a:spcAft>
                <a:spcPts val="0"/>
              </a:spcAft>
              <a:buClr>
                <a:srgbClr val="FFFF00"/>
              </a:buClr>
              <a:buSzPct val="45000"/>
              <a:buFont typeface="Noto Sans Symbols"/>
              <a:buChar char="●"/>
            </a:pPr>
            <a:r>
              <a:rPr lang="en-CA" sz="2000">
                <a:latin typeface="Arial"/>
                <a:ea typeface="Arial"/>
                <a:cs typeface="Arial"/>
                <a:sym typeface="Arial"/>
              </a:rPr>
              <a:t>Example</a:t>
            </a:r>
            <a:r>
              <a:rPr lang="en-CA" sz="2000" i="1">
                <a:latin typeface="Arial"/>
                <a:ea typeface="Arial"/>
                <a:cs typeface="Arial"/>
                <a:sym typeface="Arial"/>
              </a:rPr>
              <a:t>:  </a:t>
            </a:r>
            <a:r>
              <a:rPr lang="en-CA" sz="2000" i="1">
                <a:solidFill>
                  <a:srgbClr val="FFFF00"/>
                </a:solidFill>
                <a:latin typeface="Arial"/>
                <a:ea typeface="Arial"/>
                <a:cs typeface="Arial"/>
                <a:sym typeface="Arial"/>
              </a:rPr>
              <a:t>Babies</a:t>
            </a:r>
            <a:r>
              <a:rPr lang="en-CA" sz="2000" i="1">
                <a:latin typeface="Arial"/>
                <a:ea typeface="Arial"/>
                <a:cs typeface="Arial"/>
                <a:sym typeface="Arial"/>
              </a:rPr>
              <a:t>,</a:t>
            </a:r>
            <a:r>
              <a:rPr lang="en-CA" sz="2000">
                <a:latin typeface="Arial"/>
                <a:ea typeface="Arial"/>
                <a:cs typeface="Arial"/>
                <a:sym typeface="Arial"/>
              </a:rPr>
              <a:t> </a:t>
            </a:r>
            <a:r>
              <a:rPr lang="en-CA" sz="2000" i="1">
                <a:solidFill>
                  <a:srgbClr val="FFFF00"/>
                </a:solidFill>
                <a:latin typeface="Arial"/>
                <a:ea typeface="Arial"/>
                <a:cs typeface="Arial"/>
                <a:sym typeface="Arial"/>
              </a:rPr>
              <a:t>The Cove</a:t>
            </a:r>
            <a:r>
              <a:rPr lang="en-CA" sz="2000" i="1">
                <a:latin typeface="Arial"/>
                <a:ea typeface="Arial"/>
                <a:cs typeface="Arial"/>
                <a:sym typeface="Arial"/>
              </a:rPr>
              <a:t>, </a:t>
            </a:r>
            <a:r>
              <a:rPr lang="en-CA" sz="2000" i="1">
                <a:solidFill>
                  <a:srgbClr val="FFFF00"/>
                </a:solidFill>
                <a:latin typeface="Arial"/>
                <a:ea typeface="Arial"/>
                <a:cs typeface="Arial"/>
                <a:sym typeface="Arial"/>
              </a:rPr>
              <a:t>Armadillo</a:t>
            </a:r>
            <a:endParaRPr/>
          </a:p>
          <a:p>
            <a:pPr marL="431800" lvl="0" indent="-270986" algn="l" rtl="0">
              <a:lnSpc>
                <a:spcPct val="80000"/>
              </a:lnSpc>
              <a:spcBef>
                <a:spcPts val="700"/>
              </a:spcBef>
              <a:spcAft>
                <a:spcPts val="0"/>
              </a:spcAft>
              <a:buClr>
                <a:srgbClr val="FFFF00"/>
              </a:buClr>
              <a:buSzPct val="45000"/>
              <a:buFont typeface="Noto Sans Symbols"/>
              <a:buNone/>
            </a:pPr>
            <a:endParaRPr sz="2000" i="1">
              <a:solidFill>
                <a:srgbClr val="FFFF00"/>
              </a:solidFill>
              <a:latin typeface="Arial"/>
              <a:ea typeface="Arial"/>
              <a:cs typeface="Arial"/>
              <a:sym typeface="Arial"/>
            </a:endParaRPr>
          </a:p>
          <a:p>
            <a:pPr marL="431800" lvl="0" indent="-323850" algn="l" rtl="0">
              <a:lnSpc>
                <a:spcPct val="80000"/>
              </a:lnSpc>
              <a:spcBef>
                <a:spcPts val="700"/>
              </a:spcBef>
              <a:spcAft>
                <a:spcPts val="0"/>
              </a:spcAft>
              <a:buClr>
                <a:srgbClr val="FFFF00"/>
              </a:buClr>
              <a:buSzPct val="45000"/>
              <a:buFont typeface="Noto Sans Symbols"/>
              <a:buChar char="●"/>
            </a:pPr>
            <a:r>
              <a:rPr lang="en-CA" sz="2000" i="1" u="sng">
                <a:solidFill>
                  <a:schemeClr val="hlink"/>
                </a:solidFill>
                <a:latin typeface="Arial"/>
                <a:ea typeface="Arial"/>
                <a:cs typeface="Arial"/>
                <a:sym typeface="Arial"/>
                <a:hlinkClick r:id="rId3"/>
              </a:rPr>
              <a:t>View sample </a:t>
            </a:r>
            <a:endParaRPr sz="2000" i="1">
              <a:solidFill>
                <a:srgbClr val="FFFF00"/>
              </a:solidFill>
              <a:latin typeface="Arial"/>
              <a:ea typeface="Arial"/>
              <a:cs typeface="Arial"/>
              <a:sym typeface="Arial"/>
            </a:endParaRPr>
          </a:p>
          <a:p>
            <a:pPr marL="431800" lvl="0" indent="-260413" algn="l" rtl="0">
              <a:lnSpc>
                <a:spcPct val="80000"/>
              </a:lnSpc>
              <a:spcBef>
                <a:spcPts val="700"/>
              </a:spcBef>
              <a:spcAft>
                <a:spcPts val="0"/>
              </a:spcAft>
              <a:buClr>
                <a:srgbClr val="FFFF00"/>
              </a:buClr>
              <a:buSzPct val="45000"/>
              <a:buFont typeface="Noto Sans Symbols"/>
              <a:buNone/>
            </a:pPr>
            <a:endParaRPr sz="2400" i="1">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animEffect transition="in" filter="fade">
                                      <p:cBhvr>
                                        <p:cTn id="7" dur="1000"/>
                                        <p:tgtEl>
                                          <p:spTgt spid="1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
                                            <p:txEl>
                                              <p:pRg st="1" end="1"/>
                                            </p:txEl>
                                          </p:spTgt>
                                        </p:tgtEl>
                                        <p:attrNameLst>
                                          <p:attrName>style.visibility</p:attrName>
                                        </p:attrNameLst>
                                      </p:cBhvr>
                                      <p:to>
                                        <p:strVal val="visible"/>
                                      </p:to>
                                    </p:set>
                                    <p:animEffect transition="in" filter="fade">
                                      <p:cBhvr>
                                        <p:cTn id="12" dur="1000"/>
                                        <p:tgtEl>
                                          <p:spTgt spid="1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2">
                                            <p:txEl>
                                              <p:pRg st="2" end="2"/>
                                            </p:txEl>
                                          </p:spTgt>
                                        </p:tgtEl>
                                        <p:attrNameLst>
                                          <p:attrName>style.visibility</p:attrName>
                                        </p:attrNameLst>
                                      </p:cBhvr>
                                      <p:to>
                                        <p:strVal val="visible"/>
                                      </p:to>
                                    </p:set>
                                    <p:animEffect transition="in" filter="fade">
                                      <p:cBhvr>
                                        <p:cTn id="17" dur="1000"/>
                                        <p:tgtEl>
                                          <p:spTgt spid="15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2">
                                            <p:txEl>
                                              <p:pRg st="3" end="3"/>
                                            </p:txEl>
                                          </p:spTgt>
                                        </p:tgtEl>
                                        <p:attrNameLst>
                                          <p:attrName>style.visibility</p:attrName>
                                        </p:attrNameLst>
                                      </p:cBhvr>
                                      <p:to>
                                        <p:strVal val="visible"/>
                                      </p:to>
                                    </p:set>
                                    <p:animEffect transition="in" filter="fade">
                                      <p:cBhvr>
                                        <p:cTn id="22" dur="1000"/>
                                        <p:tgtEl>
                                          <p:spTgt spid="15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2">
                                            <p:txEl>
                                              <p:pRg st="4" end="4"/>
                                            </p:txEl>
                                          </p:spTgt>
                                        </p:tgtEl>
                                        <p:attrNameLst>
                                          <p:attrName>style.visibility</p:attrName>
                                        </p:attrNameLst>
                                      </p:cBhvr>
                                      <p:to>
                                        <p:strVal val="visible"/>
                                      </p:to>
                                    </p:set>
                                    <p:animEffect transition="in" filter="fade">
                                      <p:cBhvr>
                                        <p:cTn id="27" dur="1000"/>
                                        <p:tgtEl>
                                          <p:spTgt spid="15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2">
                                            <p:txEl>
                                              <p:pRg st="5" end="5"/>
                                            </p:txEl>
                                          </p:spTgt>
                                        </p:tgtEl>
                                        <p:attrNameLst>
                                          <p:attrName>style.visibility</p:attrName>
                                        </p:attrNameLst>
                                      </p:cBhvr>
                                      <p:to>
                                        <p:strVal val="visible"/>
                                      </p:to>
                                    </p:set>
                                    <p:animEffect transition="in" filter="fade">
                                      <p:cBhvr>
                                        <p:cTn id="32" dur="1000"/>
                                        <p:tgtEl>
                                          <p:spTgt spid="15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2">
                                            <p:txEl>
                                              <p:pRg st="6" end="6"/>
                                            </p:txEl>
                                          </p:spTgt>
                                        </p:tgtEl>
                                        <p:attrNameLst>
                                          <p:attrName>style.visibility</p:attrName>
                                        </p:attrNameLst>
                                      </p:cBhvr>
                                      <p:to>
                                        <p:strVal val="visible"/>
                                      </p:to>
                                    </p:set>
                                    <p:animEffect transition="in" filter="fade">
                                      <p:cBhvr>
                                        <p:cTn id="37" dur="1000"/>
                                        <p:tgtEl>
                                          <p:spTgt spid="15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2">
                                            <p:txEl>
                                              <p:pRg st="7" end="7"/>
                                            </p:txEl>
                                          </p:spTgt>
                                        </p:tgtEl>
                                        <p:attrNameLst>
                                          <p:attrName>style.visibility</p:attrName>
                                        </p:attrNameLst>
                                      </p:cBhvr>
                                      <p:to>
                                        <p:strVal val="visible"/>
                                      </p:to>
                                    </p:set>
                                    <p:animEffect transition="in" filter="fade">
                                      <p:cBhvr>
                                        <p:cTn id="42" dur="1000"/>
                                        <p:tgtEl>
                                          <p:spTgt spid="15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2">
                                            <p:txEl>
                                              <p:pRg st="8" end="8"/>
                                            </p:txEl>
                                          </p:spTgt>
                                        </p:tgtEl>
                                        <p:attrNameLst>
                                          <p:attrName>style.visibility</p:attrName>
                                        </p:attrNameLst>
                                      </p:cBhvr>
                                      <p:to>
                                        <p:strVal val="visible"/>
                                      </p:to>
                                    </p:set>
                                    <p:animEffect transition="in" filter="fade">
                                      <p:cBhvr>
                                        <p:cTn id="47" dur="1000"/>
                                        <p:tgtEl>
                                          <p:spTgt spid="15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2">
                                            <p:txEl>
                                              <p:pRg st="9" end="9"/>
                                            </p:txEl>
                                          </p:spTgt>
                                        </p:tgtEl>
                                        <p:attrNameLst>
                                          <p:attrName>style.visibility</p:attrName>
                                        </p:attrNameLst>
                                      </p:cBhvr>
                                      <p:to>
                                        <p:strVal val="visible"/>
                                      </p:to>
                                    </p:set>
                                    <p:animEffect transition="in" filter="fade">
                                      <p:cBhvr>
                                        <p:cTn id="52" dur="1000"/>
                                        <p:tgtEl>
                                          <p:spTgt spid="15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ck">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2632</Words>
  <Application>Microsoft Macintosh PowerPoint</Application>
  <PresentationFormat>On-screen Show (16:9)</PresentationFormat>
  <Paragraphs>236</Paragraphs>
  <Slides>41</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Noto Sans Symbols</vt:lpstr>
      <vt:lpstr>Arial</vt:lpstr>
      <vt:lpstr>Calibri</vt:lpstr>
      <vt:lpstr>Times New Roman</vt:lpstr>
      <vt:lpstr>Black</vt:lpstr>
      <vt:lpstr>The Documentary </vt:lpstr>
      <vt:lpstr>What is a Documentary ? </vt:lpstr>
      <vt:lpstr>Documentary </vt:lpstr>
      <vt:lpstr>What defines Documentary </vt:lpstr>
      <vt:lpstr>The Purpose of a Documentary </vt:lpstr>
      <vt:lpstr>Making a Documentary </vt:lpstr>
      <vt:lpstr>Types of Documentaries </vt:lpstr>
      <vt:lpstr>Type - Expository</vt:lpstr>
      <vt:lpstr>Type - Observational</vt:lpstr>
      <vt:lpstr>Type – Interactive/Participatory</vt:lpstr>
      <vt:lpstr>Type - Performative</vt:lpstr>
      <vt:lpstr>Poetic Documentary</vt:lpstr>
      <vt:lpstr>Mockumentary</vt:lpstr>
      <vt:lpstr>Characters</vt:lpstr>
      <vt:lpstr>Value Assumptions</vt:lpstr>
      <vt:lpstr>QUESTIONS that it is good to ask of a DOCUMENTARY are:   </vt:lpstr>
      <vt:lpstr>Task One  View Documentaries</vt:lpstr>
      <vt:lpstr>The Documentary</vt:lpstr>
      <vt:lpstr>Methods of Development</vt:lpstr>
      <vt:lpstr>Exposition </vt:lpstr>
      <vt:lpstr>Direct Narration</vt:lpstr>
      <vt:lpstr>Interviews </vt:lpstr>
      <vt:lpstr>Indirect &amp; Direct Interview Technique </vt:lpstr>
      <vt:lpstr>Point of View Shot</vt:lpstr>
      <vt:lpstr>Flash-Forward</vt:lpstr>
      <vt:lpstr>Flashback</vt:lpstr>
      <vt:lpstr>Montage</vt:lpstr>
      <vt:lpstr>Reaction Shot</vt:lpstr>
      <vt:lpstr>Talking Head</vt:lpstr>
      <vt:lpstr>Sound</vt:lpstr>
      <vt:lpstr>Sound</vt:lpstr>
      <vt:lpstr>The Voice Over</vt:lpstr>
      <vt:lpstr>Close Up Shot</vt:lpstr>
      <vt:lpstr>Bias and Atmosphere .</vt:lpstr>
      <vt:lpstr>Documentary Filmmaking Techniques (cont’d)</vt:lpstr>
      <vt:lpstr>How to conduct a documentary Interview </vt:lpstr>
      <vt:lpstr>PowerPoint Presentation</vt:lpstr>
      <vt:lpstr>Documentary Task 2</vt:lpstr>
      <vt:lpstr>New Media Technology Documentary Sample </vt:lpstr>
      <vt:lpstr>The Workflow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Documentary </dc:title>
  <cp:lastModifiedBy>Microsoft Office User</cp:lastModifiedBy>
  <cp:revision>1</cp:revision>
  <dcterms:modified xsi:type="dcterms:W3CDTF">2022-03-30T21:40:05Z</dcterms:modified>
</cp:coreProperties>
</file>