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67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/>
    <p:restoredTop sz="94663"/>
  </p:normalViewPr>
  <p:slideViewPr>
    <p:cSldViewPr snapToGrid="0" snapToObjects="1">
      <p:cViewPr varScale="1">
        <p:scale>
          <a:sx n="112" d="100"/>
          <a:sy n="112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385828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15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5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1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6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19" name="Google Shape;119;p16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2" name="Google Shape;122;p16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25" name="Google Shape;125;p16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16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16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8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1154954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AC867">
                  <a:alpha val="6666"/>
                </a:srgbClr>
              </a:gs>
              <a:gs pos="36000">
                <a:srgbClr val="FAC867">
                  <a:alpha val="5882"/>
                </a:srgbClr>
              </a:gs>
              <a:gs pos="69000">
                <a:srgbClr val="FAC867">
                  <a:alpha val="0"/>
                </a:srgbClr>
              </a:gs>
              <a:gs pos="100000">
                <a:srgbClr val="FAC86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22">
            <a:alphaModFix/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23">
            <a:alphaModFix/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AC867">
                  <a:alpha val="6666"/>
                </a:srgbClr>
              </a:gs>
              <a:gs pos="36000">
                <a:srgbClr val="FAC867">
                  <a:alpha val="5882"/>
                </a:srgbClr>
              </a:gs>
              <a:gs pos="69000">
                <a:srgbClr val="FAC867">
                  <a:alpha val="0"/>
                </a:srgbClr>
              </a:gs>
              <a:gs pos="100000">
                <a:srgbClr val="FAC86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6">
            <a:alphaModFix/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7">
            <a:alphaModFix/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hyperlink" Target="https://www.youtube.com/watch?v=5BFrfxzZ6Fc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m68zyXyeYG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youtube.com/watch?v=T7TIWtWeSV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BsPR5brZ0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ctrTitle"/>
          </p:nvPr>
        </p:nvSpPr>
        <p:spPr>
          <a:xfrm>
            <a:off x="8200279" y="1325880"/>
            <a:ext cx="3344020" cy="306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entury Gothic"/>
              <a:buNone/>
            </a:pPr>
            <a:r>
              <a:rPr lang="en-US" sz="3800"/>
              <a:t>Death, Funeral Customs Contact and Conflict </a:t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640" y="965141"/>
            <a:ext cx="6105087" cy="4932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xfrm>
            <a:off x="2589211" y="28126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The Warring States </a:t>
            </a:r>
            <a:endParaRPr/>
          </a:p>
        </p:txBody>
      </p:sp>
      <p:pic>
        <p:nvPicPr>
          <p:cNvPr id="264" name="Google Shape;264;p30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5080" y="1045368"/>
            <a:ext cx="5984431" cy="5245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 descr="Map&#10;&#10;Description automatically generated with medium confidenc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0634" y="1045368"/>
            <a:ext cx="3844736" cy="482413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/>
        </p:nvSpPr>
        <p:spPr>
          <a:xfrm>
            <a:off x="7030634" y="6106315"/>
            <a:ext cx="38447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on the map to view video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1179511" y="38188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TASK 3 </a:t>
            </a:r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body" idx="1"/>
          </p:nvPr>
        </p:nvSpPr>
        <p:spPr>
          <a:xfrm>
            <a:off x="897848" y="1177395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n-US" sz="2800"/>
              <a:t>In your digital workbook create your own map of the warring states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r>
              <a:rPr lang="en-US" sz="2800"/>
              <a:t>  </a:t>
            </a:r>
            <a:endParaRPr/>
          </a:p>
        </p:txBody>
      </p:sp>
      <p:pic>
        <p:nvPicPr>
          <p:cNvPr id="273" name="Google Shape;273;p31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218" y="2360136"/>
            <a:ext cx="5118100" cy="414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 descr="Map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0882" y="2350918"/>
            <a:ext cx="3898900" cy="415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2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02686" y="404912"/>
            <a:ext cx="5693313" cy="6110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 descr="A picture containing text, mountain, sky, valle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9130" y="404912"/>
            <a:ext cx="4258210" cy="52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 descr="Graphical user interface, text, chat or text messag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130" y="4895850"/>
            <a:ext cx="4258210" cy="1557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 descr="A picture containing text, newspaper, screensho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6452" y="356147"/>
            <a:ext cx="4852883" cy="622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9081" y="1271695"/>
            <a:ext cx="4345208" cy="530636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5755451" y="32981"/>
            <a:ext cx="45324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4  </a:t>
            </a:r>
            <a:endParaRPr/>
          </a:p>
        </p:txBody>
      </p:sp>
      <p:sp>
        <p:nvSpPr>
          <p:cNvPr id="289" name="Google Shape;289;p33"/>
          <p:cNvSpPr txBox="1"/>
          <p:nvPr/>
        </p:nvSpPr>
        <p:spPr>
          <a:xfrm>
            <a:off x="5755450" y="622680"/>
            <a:ext cx="51485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Answer the following in your workbook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 descr="Graphical user interface, text, application, chat or text messag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8613" y="3598277"/>
            <a:ext cx="45847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5412" y="1730018"/>
            <a:ext cx="6657975" cy="373651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/>
        </p:nvSpPr>
        <p:spPr>
          <a:xfrm>
            <a:off x="723900" y="557985"/>
            <a:ext cx="4724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TASK 5 </a:t>
            </a:r>
            <a:endParaRPr/>
          </a:p>
        </p:txBody>
      </p:sp>
      <p:sp>
        <p:nvSpPr>
          <p:cNvPr id="297" name="Google Shape;297;p34"/>
          <p:cNvSpPr txBox="1"/>
          <p:nvPr/>
        </p:nvSpPr>
        <p:spPr>
          <a:xfrm>
            <a:off x="6096000" y="5930683"/>
            <a:ext cx="48768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on the image to play the video </a:t>
            </a:r>
            <a:endParaRPr/>
          </a:p>
        </p:txBody>
      </p:sp>
      <p:sp>
        <p:nvSpPr>
          <p:cNvPr id="298" name="Google Shape;298;p34"/>
          <p:cNvSpPr txBox="1"/>
          <p:nvPr/>
        </p:nvSpPr>
        <p:spPr>
          <a:xfrm>
            <a:off x="563563" y="1730018"/>
            <a:ext cx="4114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View the video and  provide a written response to question 7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643855" y="1447800"/>
            <a:ext cx="310862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-US" sz="3200">
                <a:solidFill>
                  <a:srgbClr val="EBEBEB"/>
                </a:solidFill>
              </a:rPr>
              <a:t>This Week in year 7 History </a:t>
            </a:r>
            <a:endParaRPr/>
          </a:p>
        </p:txBody>
      </p:sp>
      <p:sp>
        <p:nvSpPr>
          <p:cNvPr id="174" name="Google Shape;174;p22"/>
          <p:cNvSpPr/>
          <p:nvPr/>
        </p:nvSpPr>
        <p:spPr>
          <a:xfrm>
            <a:off x="4161310" y="0"/>
            <a:ext cx="8030690" cy="6858000"/>
          </a:xfrm>
          <a:custGeom>
            <a:avLst/>
            <a:gdLst/>
            <a:ahLst/>
            <a:cxnLst/>
            <a:rect l="l" t="t" r="r" b="b"/>
            <a:pathLst>
              <a:path w="8030690" h="6858000" extrusionOk="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22"/>
          <p:cNvSpPr/>
          <p:nvPr/>
        </p:nvSpPr>
        <p:spPr>
          <a:xfrm>
            <a:off x="3948110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" name="Google Shape;177;p22"/>
          <p:cNvGrpSpPr/>
          <p:nvPr/>
        </p:nvGrpSpPr>
        <p:grpSpPr>
          <a:xfrm>
            <a:off x="5048250" y="2044949"/>
            <a:ext cx="6496050" cy="3377701"/>
            <a:chOff x="0" y="597149"/>
            <a:chExt cx="6496050" cy="3377701"/>
          </a:xfrm>
        </p:grpSpPr>
        <p:sp>
          <p:nvSpPr>
            <p:cNvPr id="178" name="Google Shape;178;p22"/>
            <p:cNvSpPr/>
            <p:nvPr/>
          </p:nvSpPr>
          <p:spPr>
            <a:xfrm>
              <a:off x="0" y="597149"/>
              <a:ext cx="6496050" cy="10740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89258"/>
                </a:gs>
                <a:gs pos="100000">
                  <a:srgbClr val="C85B11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2"/>
            <p:cNvSpPr txBox="1"/>
            <p:nvPr/>
          </p:nvSpPr>
          <p:spPr>
            <a:xfrm>
              <a:off x="52431" y="649580"/>
              <a:ext cx="6391188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entury Gothic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MUST  read and respond to slides 1 – 11  and complete Tasks 1-3</a:t>
              </a:r>
              <a:endParaRPr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0" y="1748970"/>
              <a:ext cx="6496050" cy="10740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89C77"/>
                </a:gs>
                <a:gs pos="100000">
                  <a:srgbClr val="AB643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2"/>
            <p:cNvSpPr txBox="1"/>
            <p:nvPr/>
          </p:nvSpPr>
          <p:spPr>
            <a:xfrm>
              <a:off x="52431" y="1801401"/>
              <a:ext cx="6391188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entury Gothic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SHOULD  read and respond to slides  12-13 and complete Task 4</a:t>
              </a:r>
              <a:endParaRPr/>
            </a:p>
          </p:txBody>
        </p:sp>
        <p:sp>
          <p:nvSpPr>
            <p:cNvPr id="182" name="Google Shape;182;p22"/>
            <p:cNvSpPr/>
            <p:nvPr/>
          </p:nvSpPr>
          <p:spPr>
            <a:xfrm>
              <a:off x="0" y="2900790"/>
              <a:ext cx="6496050" cy="10740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CA99D"/>
                </a:gs>
                <a:gs pos="100000">
                  <a:srgbClr val="8B7362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470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 txBox="1"/>
            <p:nvPr/>
          </p:nvSpPr>
          <p:spPr>
            <a:xfrm>
              <a:off x="52431" y="2953221"/>
              <a:ext cx="6391188" cy="969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Century Gothic"/>
                <a:buNone/>
              </a:pPr>
              <a:r>
                <a:rPr lang="en-US" sz="27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COULD  read and respond to slide 14 and complete Task 5 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3172774" y="0"/>
            <a:ext cx="9404723" cy="809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Funeral Customs </a:t>
            </a:r>
            <a:endParaRPr/>
          </a:p>
        </p:txBody>
      </p:sp>
      <p:pic>
        <p:nvPicPr>
          <p:cNvPr id="189" name="Google Shape;189;p23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469" y="1229059"/>
            <a:ext cx="4086753" cy="5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0151" y="1229059"/>
            <a:ext cx="6057900" cy="53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/>
        </p:nvSpPr>
        <p:spPr>
          <a:xfrm>
            <a:off x="469469" y="628650"/>
            <a:ext cx="37786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Pearson p 162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4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AC867">
                  <a:alpha val="6666"/>
                </a:srgbClr>
              </a:gs>
              <a:gs pos="36000">
                <a:srgbClr val="FAC867">
                  <a:alpha val="5882"/>
                </a:srgbClr>
              </a:gs>
              <a:gs pos="69000">
                <a:srgbClr val="FAC867">
                  <a:alpha val="0"/>
                </a:srgbClr>
              </a:gs>
              <a:gs pos="100000">
                <a:srgbClr val="FAC86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4"/>
          <p:cNvPicPr preferRelativeResize="0"/>
          <p:nvPr/>
        </p:nvPicPr>
        <p:blipFill rotWithShape="1">
          <a:blip r:embed="rId6">
            <a:alphaModFix/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7">
            <a:alphaModFix/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/>
          </p:nvPr>
        </p:nvSpPr>
        <p:spPr>
          <a:xfrm>
            <a:off x="8126402" y="1676400"/>
            <a:ext cx="3333676" cy="111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rPr lang="en-US" sz="5400"/>
              <a:t>Task One </a:t>
            </a:r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24"/>
          <p:cNvSpPr/>
          <p:nvPr/>
        </p:nvSpPr>
        <p:spPr>
          <a:xfrm flipH="1">
            <a:off x="7463681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Google Shape;205;p24"/>
          <p:cNvSpPr/>
          <p:nvPr/>
        </p:nvSpPr>
        <p:spPr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 extrusionOk="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206" name="Google Shape;206;p24" descr="A picture containing sky, outdoor, building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>
            <a:alphaModFix/>
          </a:blip>
          <a:srcRect l="8097" r="6786" b="1"/>
          <a:stretch/>
        </p:blipFill>
        <p:spPr>
          <a:xfrm>
            <a:off x="1200217" y="516613"/>
            <a:ext cx="5080402" cy="2850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4" descr="Text, chat or text messag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r="52" b="2"/>
          <a:stretch/>
        </p:blipFill>
        <p:spPr>
          <a:xfrm>
            <a:off x="815307" y="4314317"/>
            <a:ext cx="6270662" cy="218016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 txBox="1"/>
          <p:nvPr/>
        </p:nvSpPr>
        <p:spPr>
          <a:xfrm>
            <a:off x="7613402" y="3484315"/>
            <a:ext cx="394389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your workbook answer questions  1 and 2 </a:t>
            </a:r>
            <a:endParaRPr/>
          </a:p>
        </p:txBody>
      </p:sp>
      <p:pic>
        <p:nvPicPr>
          <p:cNvPr id="209" name="Google Shape;209;p24" descr="Arrow: Rotate left with solid fill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96000" y="3381206"/>
            <a:ext cx="1070439" cy="1070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5"/>
          <p:cNvSpPr txBox="1">
            <a:spLocks noGrp="1"/>
          </p:cNvSpPr>
          <p:nvPr>
            <p:ph type="title"/>
          </p:nvPr>
        </p:nvSpPr>
        <p:spPr>
          <a:xfrm>
            <a:off x="1954427" y="23635"/>
            <a:ext cx="12000506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</a:pPr>
            <a:r>
              <a:rPr lang="en-US" sz="3600"/>
              <a:t>TOMBS OF THE CHINESE DYNASTIES</a:t>
            </a:r>
            <a:br>
              <a:rPr lang="en-US" sz="2900"/>
            </a:br>
            <a:r>
              <a:rPr lang="en-US" sz="2900"/>
              <a:t> </a:t>
            </a:r>
            <a:br>
              <a:rPr lang="en-US" sz="2900"/>
            </a:br>
            <a:r>
              <a:rPr lang="en-US" sz="2900"/>
              <a:t>        </a:t>
            </a:r>
            <a:endParaRPr/>
          </a:p>
        </p:txBody>
      </p:sp>
      <p:pic>
        <p:nvPicPr>
          <p:cNvPr id="215" name="Google Shape;215;p25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98627" y="1616657"/>
            <a:ext cx="5981651" cy="23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 descr="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222" y="4171650"/>
            <a:ext cx="5957056" cy="23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 descr="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8554" y="1599924"/>
            <a:ext cx="4795233" cy="4934226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/>
          <p:nvPr/>
        </p:nvSpPr>
        <p:spPr>
          <a:xfrm>
            <a:off x="598627" y="876300"/>
            <a:ext cx="4201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Pearson p 162-163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6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115" y="652887"/>
            <a:ext cx="5460657" cy="363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116" y="4386818"/>
            <a:ext cx="5460657" cy="224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 descr="A picture containing text, indoor,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172" y="652887"/>
            <a:ext cx="3788262" cy="6000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48929" y="629266"/>
            <a:ext cx="6256423" cy="164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Task 2   </a:t>
            </a:r>
            <a:endParaRPr/>
          </a:p>
        </p:txBody>
      </p:sp>
      <p:pic>
        <p:nvPicPr>
          <p:cNvPr id="231" name="Google Shape;231;p27" descr="A picture containing building, stone, bri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650"/>
          <a:stretch/>
        </p:blipFill>
        <p:spPr>
          <a:xfrm>
            <a:off x="7554139" y="609601"/>
            <a:ext cx="3990160" cy="56387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2745"/>
              </a:srgbClr>
            </a:outerShdw>
          </a:effectLst>
        </p:spPr>
      </p:pic>
      <p:sp>
        <p:nvSpPr>
          <p:cNvPr id="232" name="Google Shape;232;p27"/>
          <p:cNvSpPr/>
          <p:nvPr/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" name="Google Shape;233;p27"/>
          <p:cNvGrpSpPr/>
          <p:nvPr/>
        </p:nvGrpSpPr>
        <p:grpSpPr>
          <a:xfrm>
            <a:off x="647700" y="2513880"/>
            <a:ext cx="6258737" cy="3659040"/>
            <a:chOff x="0" y="75479"/>
            <a:chExt cx="6258737" cy="3659040"/>
          </a:xfrm>
        </p:grpSpPr>
        <p:sp>
          <p:nvSpPr>
            <p:cNvPr id="234" name="Google Shape;234;p27"/>
            <p:cNvSpPr/>
            <p:nvPr/>
          </p:nvSpPr>
          <p:spPr>
            <a:xfrm>
              <a:off x="0" y="75479"/>
              <a:ext cx="6258737" cy="11793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89258"/>
                </a:gs>
                <a:gs pos="100000">
                  <a:srgbClr val="C85B11"/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 txBox="1"/>
            <p:nvPr/>
          </p:nvSpPr>
          <p:spPr>
            <a:xfrm>
              <a:off x="57572" y="133051"/>
              <a:ext cx="6143593" cy="1064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3.Compile a list of what an archaeologist might find inside the tomb of an ancient Chinese person ( apart from  a coffin)</a:t>
              </a: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0" y="1315319"/>
              <a:ext cx="6258737" cy="11793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EAB9E"/>
                </a:gs>
                <a:gs pos="100000">
                  <a:srgbClr val="8D7361"/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 txBox="1"/>
            <p:nvPr/>
          </p:nvSpPr>
          <p:spPr>
            <a:xfrm>
              <a:off x="57572" y="1372891"/>
              <a:ext cx="6143593" cy="1064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4a What Types of tombs are normally found by Archaeologists'</a:t>
              </a: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0" y="2555159"/>
              <a:ext cx="6258737" cy="117936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BFB0DE"/>
                </a:gs>
                <a:gs pos="100000">
                  <a:srgbClr val="7B60B4"/>
                </a:gs>
              </a:gsLst>
              <a:lin ang="5400000" scaled="0"/>
            </a:gradFill>
            <a:ln>
              <a:noFill/>
            </a:ln>
            <a:effectLst>
              <a:outerShdw blurRad="63500" dist="38100" dir="5400000" rotWithShape="0">
                <a:srgbClr val="000000">
                  <a:alpha val="6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 txBox="1"/>
            <p:nvPr/>
          </p:nvSpPr>
          <p:spPr>
            <a:xfrm>
              <a:off x="57572" y="2612731"/>
              <a:ext cx="6143593" cy="10642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entury Gothic"/>
                <a:buNone/>
              </a:pPr>
              <a:r>
                <a:rPr lang="en-US" sz="21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4b How useful would tombs be to historians of ancient China ? Explain your answer </a:t>
              </a:r>
              <a:endParaRPr/>
            </a:p>
          </p:txBody>
        </p:sp>
      </p:grpSp>
      <p:sp>
        <p:nvSpPr>
          <p:cNvPr id="240" name="Google Shape;240;p27"/>
          <p:cNvSpPr txBox="1"/>
          <p:nvPr/>
        </p:nvSpPr>
        <p:spPr>
          <a:xfrm>
            <a:off x="819150" y="1485900"/>
            <a:ext cx="60862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Your Workbook answer Q 3 , 4a and 4b </a:t>
            </a:r>
            <a:endParaRPr/>
          </a:p>
        </p:txBody>
      </p:sp>
      <p:pic>
        <p:nvPicPr>
          <p:cNvPr id="241" name="Google Shape;241;p27" descr="Arrow: Rotate lef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8152" y="1569645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>
            <a:spLocks noGrp="1"/>
          </p:cNvSpPr>
          <p:nvPr>
            <p:ph type="title"/>
          </p:nvPr>
        </p:nvSpPr>
        <p:spPr>
          <a:xfrm>
            <a:off x="3028361" y="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Contact and Conflict </a:t>
            </a:r>
            <a:endParaRPr/>
          </a:p>
        </p:txBody>
      </p:sp>
      <p:pic>
        <p:nvPicPr>
          <p:cNvPr id="247" name="Google Shape;247;p28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909" y="752933"/>
            <a:ext cx="4835591" cy="586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 descr="Text, calendar&#10;&#10;Description automatically generated">
            <a:hlinkClick r:id="rId4"/>
          </p:cNvPr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1838324"/>
            <a:ext cx="5407091" cy="3486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6457949" y="5762269"/>
            <a:ext cx="4683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View the video by clicking on the image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3420692" y="10846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/>
              <a:t>Zhou Dynasty </a:t>
            </a:r>
            <a:endParaRPr/>
          </a:p>
        </p:txBody>
      </p:sp>
      <p:pic>
        <p:nvPicPr>
          <p:cNvPr id="255" name="Google Shape;255;p29" descr="A picture containing text, person, tattoo, old&#10;&#10;Description automatically generat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1572" y="1038682"/>
            <a:ext cx="4462278" cy="4555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9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81434" y="1114883"/>
            <a:ext cx="61595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 descr="A group of people in a graduation ceremony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434" y="3007644"/>
            <a:ext cx="6159500" cy="374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7291572" y="5772150"/>
            <a:ext cx="44622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Click the image to play video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Macintosh PowerPoint</Application>
  <PresentationFormat>Widescreen</PresentationFormat>
  <Paragraphs>30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Century Gothic</vt:lpstr>
      <vt:lpstr>Noto Sans Symbols</vt:lpstr>
      <vt:lpstr>Arial</vt:lpstr>
      <vt:lpstr>Ion</vt:lpstr>
      <vt:lpstr>Ion</vt:lpstr>
      <vt:lpstr>Death, Funeral Customs Contact and Conflict </vt:lpstr>
      <vt:lpstr>This Week in year 7 History </vt:lpstr>
      <vt:lpstr>Funeral Customs </vt:lpstr>
      <vt:lpstr>Task One </vt:lpstr>
      <vt:lpstr>TOMBS OF THE CHINESE DYNASTIES           </vt:lpstr>
      <vt:lpstr>PowerPoint Presentation</vt:lpstr>
      <vt:lpstr>Task 2   </vt:lpstr>
      <vt:lpstr>Contact and Conflict </vt:lpstr>
      <vt:lpstr>Zhou Dynasty </vt:lpstr>
      <vt:lpstr>The Warring States </vt:lpstr>
      <vt:lpstr>TASK 3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Death, Funeral Customs Contact and Conflict </dc:title>
  <cp:lastModifiedBy>Microsoft Office User</cp:lastModifiedBy>
  <cp:revision>1</cp:revision>
  <dcterms:modified xsi:type="dcterms:W3CDTF">2022-06-06T11:51:54Z</dcterms:modified>
</cp:coreProperties>
</file>