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entury Gothic" panose="020B0502020202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EB399A-AE59-492D-B010-3CE6CE2B8A72}">
  <a:tblStyle styleId="{00EB399A-AE59-492D-B010-3CE6CE2B8A7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p:restoredTop sz="94663"/>
  </p:normalViewPr>
  <p:slideViewPr>
    <p:cSldViewPr snapToGrid="0" snapToObjects="1">
      <p:cViewPr varScale="1">
        <p:scale>
          <a:sx n="112" d="100"/>
          <a:sy n="112" d="100"/>
        </p:scale>
        <p:origin x="40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11"/>
        <p:cNvGrpSpPr/>
        <p:nvPr/>
      </p:nvGrpSpPr>
      <p:grpSpPr>
        <a:xfrm>
          <a:off x="0" y="0"/>
          <a:ext cx="0" cy="0"/>
          <a:chOff x="0" y="0"/>
          <a:chExt cx="0" cy="0"/>
        </a:xfrm>
      </p:grpSpPr>
      <p:sp>
        <p:nvSpPr>
          <p:cNvPr id="12" name="Google Shape;12;p2"/>
          <p:cNvSpPr/>
          <p:nvPr/>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603504" y="770467"/>
            <a:ext cx="10782300" cy="3352800"/>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rgbClr val="FFFFFF"/>
              </a:buClr>
              <a:buSzPts val="8800"/>
              <a:buFont typeface="Calibri"/>
              <a:buNone/>
              <a:defRPr sz="8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667512" y="4206876"/>
            <a:ext cx="9228201" cy="164592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3200"/>
              <a:buNone/>
              <a:defRPr sz="3200">
                <a:solidFill>
                  <a:srgbClr val="262626"/>
                </a:solidFill>
                <a:latin typeface="Calibri"/>
                <a:ea typeface="Calibri"/>
                <a:cs typeface="Calibri"/>
                <a:sym typeface="Calibri"/>
              </a:defRPr>
            </a:lvl1pPr>
            <a:lvl2pPr lvl="1" algn="ctr">
              <a:lnSpc>
                <a:spcPct val="85000"/>
              </a:lnSpc>
              <a:spcBef>
                <a:spcPts val="600"/>
              </a:spcBef>
              <a:spcAft>
                <a:spcPts val="0"/>
              </a:spcAft>
              <a:buClr>
                <a:srgbClr val="262626"/>
              </a:buClr>
              <a:buSzPts val="2800"/>
              <a:buNone/>
              <a:defRPr sz="2800"/>
            </a:lvl2pPr>
            <a:lvl3pPr lvl="2" algn="ctr">
              <a:lnSpc>
                <a:spcPct val="85000"/>
              </a:lnSpc>
              <a:spcBef>
                <a:spcPts val="600"/>
              </a:spcBef>
              <a:spcAft>
                <a:spcPts val="0"/>
              </a:spcAft>
              <a:buClr>
                <a:srgbClr val="262626"/>
              </a:buClr>
              <a:buSzPts val="2400"/>
              <a:buNone/>
              <a:defRPr sz="2400"/>
            </a:lvl3pPr>
            <a:lvl4pPr lvl="3" algn="ctr">
              <a:lnSpc>
                <a:spcPct val="85000"/>
              </a:lnSpc>
              <a:spcBef>
                <a:spcPts val="600"/>
              </a:spcBef>
              <a:spcAft>
                <a:spcPts val="0"/>
              </a:spcAft>
              <a:buClr>
                <a:srgbClr val="262626"/>
              </a:buClr>
              <a:buSzPts val="2000"/>
              <a:buNone/>
              <a:defRPr sz="2000"/>
            </a:lvl4pPr>
            <a:lvl5pPr lvl="4" algn="ctr">
              <a:lnSpc>
                <a:spcPct val="85000"/>
              </a:lnSpc>
              <a:spcBef>
                <a:spcPts val="600"/>
              </a:spcBef>
              <a:spcAft>
                <a:spcPts val="0"/>
              </a:spcAft>
              <a:buClr>
                <a:srgbClr val="262626"/>
              </a:buClr>
              <a:buSzPts val="2000"/>
              <a:buNone/>
              <a:defRPr sz="2000"/>
            </a:lvl5pPr>
            <a:lvl6pPr lvl="5" algn="ctr">
              <a:lnSpc>
                <a:spcPct val="85000"/>
              </a:lnSpc>
              <a:spcBef>
                <a:spcPts val="600"/>
              </a:spcBef>
              <a:spcAft>
                <a:spcPts val="0"/>
              </a:spcAft>
              <a:buClr>
                <a:srgbClr val="262626"/>
              </a:buClr>
              <a:buSzPts val="2000"/>
              <a:buNone/>
              <a:defRPr sz="2000"/>
            </a:lvl6pPr>
            <a:lvl7pPr lvl="6" algn="ctr">
              <a:lnSpc>
                <a:spcPct val="85000"/>
              </a:lnSpc>
              <a:spcBef>
                <a:spcPts val="600"/>
              </a:spcBef>
              <a:spcAft>
                <a:spcPts val="0"/>
              </a:spcAft>
              <a:buClr>
                <a:srgbClr val="262626"/>
              </a:buClr>
              <a:buSzPts val="2000"/>
              <a:buNone/>
              <a:defRPr sz="2000"/>
            </a:lvl7pPr>
            <a:lvl8pPr lvl="7" algn="ctr">
              <a:lnSpc>
                <a:spcPct val="85000"/>
              </a:lnSpc>
              <a:spcBef>
                <a:spcPts val="600"/>
              </a:spcBef>
              <a:spcAft>
                <a:spcPts val="0"/>
              </a:spcAft>
              <a:buClr>
                <a:srgbClr val="262626"/>
              </a:buClr>
              <a:buSzPts val="2000"/>
              <a:buNone/>
              <a:defRPr sz="2000"/>
            </a:lvl8pPr>
            <a:lvl9pPr lvl="8" algn="ctr">
              <a:lnSpc>
                <a:spcPct val="85000"/>
              </a:lnSpc>
              <a:spcBef>
                <a:spcPts val="600"/>
              </a:spcBef>
              <a:spcAft>
                <a:spcPts val="0"/>
              </a:spcAft>
              <a:buClr>
                <a:srgbClr val="262626"/>
              </a:buClr>
              <a:buSzPts val="2000"/>
              <a:buNone/>
              <a:defRPr sz="2000"/>
            </a:lvl9pPr>
          </a:lstStyle>
          <a:p>
            <a:endParaRPr/>
          </a:p>
        </p:txBody>
      </p:sp>
      <p:sp>
        <p:nvSpPr>
          <p:cNvPr id="15" name="Google Shape;15;p2"/>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i="0" u="none" strike="noStrike" cap="none">
                <a:solidFill>
                  <a:srgbClr val="FFFFFF"/>
                </a:solidFill>
                <a:latin typeface="Calibri"/>
                <a:ea typeface="Calibri"/>
                <a:cs typeface="Calibri"/>
                <a:sym typeface="Calibri"/>
              </a:defRPr>
            </a:lvl1pPr>
            <a:lvl2pPr marL="0" lvl="1" indent="0" algn="r">
              <a:spcBef>
                <a:spcPts val="0"/>
              </a:spcBef>
              <a:buNone/>
              <a:defRPr sz="10300" b="0" i="0" u="none" strike="noStrike" cap="none">
                <a:solidFill>
                  <a:srgbClr val="FFFFFF"/>
                </a:solidFill>
                <a:latin typeface="Calibri"/>
                <a:ea typeface="Calibri"/>
                <a:cs typeface="Calibri"/>
                <a:sym typeface="Calibri"/>
              </a:defRPr>
            </a:lvl2pPr>
            <a:lvl3pPr marL="0" lvl="2" indent="0" algn="r">
              <a:spcBef>
                <a:spcPts val="0"/>
              </a:spcBef>
              <a:buNone/>
              <a:defRPr sz="10300" b="0" i="0" u="none" strike="noStrike" cap="none">
                <a:solidFill>
                  <a:srgbClr val="FFFFFF"/>
                </a:solidFill>
                <a:latin typeface="Calibri"/>
                <a:ea typeface="Calibri"/>
                <a:cs typeface="Calibri"/>
                <a:sym typeface="Calibri"/>
              </a:defRPr>
            </a:lvl3pPr>
            <a:lvl4pPr marL="0" lvl="3" indent="0" algn="r">
              <a:spcBef>
                <a:spcPts val="0"/>
              </a:spcBef>
              <a:buNone/>
              <a:defRPr sz="10300" b="0" i="0" u="none" strike="noStrike" cap="none">
                <a:solidFill>
                  <a:srgbClr val="FFFFFF"/>
                </a:solidFill>
                <a:latin typeface="Calibri"/>
                <a:ea typeface="Calibri"/>
                <a:cs typeface="Calibri"/>
                <a:sym typeface="Calibri"/>
              </a:defRPr>
            </a:lvl4pPr>
            <a:lvl5pPr marL="0" lvl="4" indent="0" algn="r">
              <a:spcBef>
                <a:spcPts val="0"/>
              </a:spcBef>
              <a:buNone/>
              <a:defRPr sz="10300" b="0" i="0" u="none" strike="noStrike" cap="none">
                <a:solidFill>
                  <a:srgbClr val="FFFFFF"/>
                </a:solidFill>
                <a:latin typeface="Calibri"/>
                <a:ea typeface="Calibri"/>
                <a:cs typeface="Calibri"/>
                <a:sym typeface="Calibri"/>
              </a:defRPr>
            </a:lvl5pPr>
            <a:lvl6pPr marL="0" lvl="5" indent="0" algn="r">
              <a:spcBef>
                <a:spcPts val="0"/>
              </a:spcBef>
              <a:buNone/>
              <a:defRPr sz="10300" b="0" i="0" u="none" strike="noStrike" cap="none">
                <a:solidFill>
                  <a:srgbClr val="FFFFFF"/>
                </a:solidFill>
                <a:latin typeface="Calibri"/>
                <a:ea typeface="Calibri"/>
                <a:cs typeface="Calibri"/>
                <a:sym typeface="Calibri"/>
              </a:defRPr>
            </a:lvl6pPr>
            <a:lvl7pPr marL="0" lvl="6" indent="0" algn="r">
              <a:spcBef>
                <a:spcPts val="0"/>
              </a:spcBef>
              <a:buNone/>
              <a:defRPr sz="10300" b="0" i="0" u="none" strike="noStrike" cap="none">
                <a:solidFill>
                  <a:srgbClr val="FFFFFF"/>
                </a:solidFill>
                <a:latin typeface="Calibri"/>
                <a:ea typeface="Calibri"/>
                <a:cs typeface="Calibri"/>
                <a:sym typeface="Calibri"/>
              </a:defRPr>
            </a:lvl7pPr>
            <a:lvl8pPr marL="0" lvl="7" indent="0" algn="r">
              <a:spcBef>
                <a:spcPts val="0"/>
              </a:spcBef>
              <a:buNone/>
              <a:defRPr sz="10300" b="0" i="0" u="none" strike="noStrike" cap="none">
                <a:solidFill>
                  <a:srgbClr val="FFFFFF"/>
                </a:solidFill>
                <a:latin typeface="Calibri"/>
                <a:ea typeface="Calibri"/>
                <a:cs typeface="Calibri"/>
                <a:sym typeface="Calibri"/>
              </a:defRPr>
            </a:lvl8pPr>
            <a:lvl9pPr marL="0" lvl="8" indent="0" algn="r">
              <a:spcBef>
                <a:spcPts val="0"/>
              </a:spcBef>
              <a:buNone/>
              <a:defRPr sz="103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rot="5400000">
            <a:off x="4170426" y="-1482090"/>
            <a:ext cx="3766185" cy="1075372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73" name="Google Shape;73;p11"/>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rot="5400000">
            <a:off x="7658100" y="1781175"/>
            <a:ext cx="4800600" cy="262890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txBox="1">
            <a:spLocks noGrp="1"/>
          </p:cNvSpPr>
          <p:nvPr>
            <p:ph type="body" idx="1"/>
          </p:nvPr>
        </p:nvSpPr>
        <p:spPr>
          <a:xfrm rot="5400000">
            <a:off x="1938338" y="-452437"/>
            <a:ext cx="5400675"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79" name="Google Shape;79;p12"/>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21" name="Google Shape;21;p3"/>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603504" y="767419"/>
            <a:ext cx="10780776" cy="3355848"/>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accent1"/>
              </a:buClr>
              <a:buSzPts val="8800"/>
              <a:buFont typeface="Calibri"/>
              <a:buNone/>
              <a:defRPr sz="88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667512" y="4204209"/>
            <a:ext cx="9226296" cy="1645920"/>
          </a:xfrm>
          <a:prstGeom prst="rect">
            <a:avLst/>
          </a:prstGeom>
          <a:noFill/>
          <a:ln>
            <a:noFill/>
          </a:ln>
        </p:spPr>
        <p:txBody>
          <a:bodyPr spcFirstLastPara="1" wrap="square" lIns="91425" tIns="45700" rIns="91425" bIns="45700" anchor="t" anchorCtr="0">
            <a:normAutofit/>
          </a:bodyPr>
          <a:lstStyle>
            <a:lvl1pPr marL="457200" lvl="0" indent="-228600" algn="l">
              <a:lnSpc>
                <a:spcPct val="85000"/>
              </a:lnSpc>
              <a:spcBef>
                <a:spcPts val="1300"/>
              </a:spcBef>
              <a:spcAft>
                <a:spcPts val="0"/>
              </a:spcAft>
              <a:buClr>
                <a:schemeClr val="dk1"/>
              </a:buClr>
              <a:buSzPts val="3200"/>
              <a:buNone/>
              <a:defRPr sz="3200">
                <a:solidFill>
                  <a:schemeClr val="dk1"/>
                </a:solidFill>
                <a:latin typeface="Calibri"/>
                <a:ea typeface="Calibri"/>
                <a:cs typeface="Calibri"/>
                <a:sym typeface="Calibri"/>
              </a:defRPr>
            </a:lvl1pPr>
            <a:lvl2pPr marL="914400" lvl="1" indent="-228600" algn="l">
              <a:lnSpc>
                <a:spcPct val="85000"/>
              </a:lnSpc>
              <a:spcBef>
                <a:spcPts val="600"/>
              </a:spcBef>
              <a:spcAft>
                <a:spcPts val="0"/>
              </a:spcAft>
              <a:buClr>
                <a:srgbClr val="888888"/>
              </a:buClr>
              <a:buSzPts val="1800"/>
              <a:buNone/>
              <a:defRPr sz="1800">
                <a:solidFill>
                  <a:srgbClr val="888888"/>
                </a:solidFill>
              </a:defRPr>
            </a:lvl2pPr>
            <a:lvl3pPr marL="1371600" lvl="2" indent="-228600" algn="l">
              <a:lnSpc>
                <a:spcPct val="85000"/>
              </a:lnSpc>
              <a:spcBef>
                <a:spcPts val="600"/>
              </a:spcBef>
              <a:spcAft>
                <a:spcPts val="0"/>
              </a:spcAft>
              <a:buClr>
                <a:srgbClr val="888888"/>
              </a:buClr>
              <a:buSzPts val="1600"/>
              <a:buNone/>
              <a:defRPr sz="1600">
                <a:solidFill>
                  <a:srgbClr val="888888"/>
                </a:solidFill>
              </a:defRPr>
            </a:lvl3pPr>
            <a:lvl4pPr marL="1828800" lvl="3" indent="-228600" algn="l">
              <a:lnSpc>
                <a:spcPct val="85000"/>
              </a:lnSpc>
              <a:spcBef>
                <a:spcPts val="600"/>
              </a:spcBef>
              <a:spcAft>
                <a:spcPts val="0"/>
              </a:spcAft>
              <a:buClr>
                <a:srgbClr val="888888"/>
              </a:buClr>
              <a:buSzPts val="1400"/>
              <a:buNone/>
              <a:defRPr sz="1400">
                <a:solidFill>
                  <a:srgbClr val="888888"/>
                </a:solidFill>
              </a:defRPr>
            </a:lvl4pPr>
            <a:lvl5pPr marL="2286000" lvl="4" indent="-228600" algn="l">
              <a:lnSpc>
                <a:spcPct val="85000"/>
              </a:lnSpc>
              <a:spcBef>
                <a:spcPts val="600"/>
              </a:spcBef>
              <a:spcAft>
                <a:spcPts val="0"/>
              </a:spcAft>
              <a:buClr>
                <a:srgbClr val="888888"/>
              </a:buClr>
              <a:buSzPts val="1400"/>
              <a:buNone/>
              <a:defRPr sz="1400">
                <a:solidFill>
                  <a:srgbClr val="888888"/>
                </a:solidFill>
              </a:defRPr>
            </a:lvl5pPr>
            <a:lvl6pPr marL="2743200" lvl="5" indent="-228600" algn="l">
              <a:lnSpc>
                <a:spcPct val="85000"/>
              </a:lnSpc>
              <a:spcBef>
                <a:spcPts val="600"/>
              </a:spcBef>
              <a:spcAft>
                <a:spcPts val="0"/>
              </a:spcAft>
              <a:buClr>
                <a:srgbClr val="888888"/>
              </a:buClr>
              <a:buSzPts val="1400"/>
              <a:buNone/>
              <a:defRPr sz="1400">
                <a:solidFill>
                  <a:srgbClr val="888888"/>
                </a:solidFill>
              </a:defRPr>
            </a:lvl6pPr>
            <a:lvl7pPr marL="3200400" lvl="6" indent="-228600" algn="l">
              <a:lnSpc>
                <a:spcPct val="85000"/>
              </a:lnSpc>
              <a:spcBef>
                <a:spcPts val="600"/>
              </a:spcBef>
              <a:spcAft>
                <a:spcPts val="0"/>
              </a:spcAft>
              <a:buClr>
                <a:srgbClr val="888888"/>
              </a:buClr>
              <a:buSzPts val="1400"/>
              <a:buNone/>
              <a:defRPr sz="1400">
                <a:solidFill>
                  <a:srgbClr val="888888"/>
                </a:solidFill>
              </a:defRPr>
            </a:lvl7pPr>
            <a:lvl8pPr marL="3657600" lvl="7" indent="-228600" algn="l">
              <a:lnSpc>
                <a:spcPct val="85000"/>
              </a:lnSpc>
              <a:spcBef>
                <a:spcPts val="600"/>
              </a:spcBef>
              <a:spcAft>
                <a:spcPts val="0"/>
              </a:spcAft>
              <a:buClr>
                <a:srgbClr val="888888"/>
              </a:buClr>
              <a:buSzPts val="1400"/>
              <a:buNone/>
              <a:defRPr sz="1400">
                <a:solidFill>
                  <a:srgbClr val="888888"/>
                </a:solidFill>
              </a:defRPr>
            </a:lvl8pPr>
            <a:lvl9pPr marL="4114800" lvl="8" indent="-228600" algn="l">
              <a:lnSpc>
                <a:spcPct val="85000"/>
              </a:lnSpc>
              <a:spcBef>
                <a:spcPts val="600"/>
              </a:spcBef>
              <a:spcAft>
                <a:spcPts val="0"/>
              </a:spcAft>
              <a:buClr>
                <a:srgbClr val="888888"/>
              </a:buClr>
              <a:buSzPts val="1400"/>
              <a:buNone/>
              <a:defRPr sz="1400">
                <a:solidFill>
                  <a:srgbClr val="888888"/>
                </a:solidFill>
              </a:defRPr>
            </a:lvl9pPr>
          </a:lstStyle>
          <a:p>
            <a:endParaRPr/>
          </a:p>
        </p:txBody>
      </p:sp>
      <p:sp>
        <p:nvSpPr>
          <p:cNvPr id="27" name="Google Shape;27;p4"/>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676656"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33" name="Google Shape;33;p5"/>
          <p:cNvSpPr txBox="1">
            <a:spLocks noGrp="1"/>
          </p:cNvSpPr>
          <p:nvPr>
            <p:ph type="body" idx="2"/>
          </p:nvPr>
        </p:nvSpPr>
        <p:spPr>
          <a:xfrm>
            <a:off x="6011330"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34" name="Google Shape;34;p5"/>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676656" y="2040467"/>
            <a:ext cx="4663440" cy="723400"/>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262626"/>
              </a:buClr>
              <a:buSzPts val="2200"/>
              <a:buNone/>
              <a:defRPr sz="2200" b="0" cap="none">
                <a:solidFill>
                  <a:srgbClr val="262626"/>
                </a:solidFill>
                <a:latin typeface="Calibri"/>
                <a:ea typeface="Calibri"/>
                <a:cs typeface="Calibri"/>
                <a:sym typeface="Calibri"/>
              </a:defRPr>
            </a:lvl1pPr>
            <a:lvl2pPr marL="914400" lvl="1" indent="-228600" algn="l">
              <a:lnSpc>
                <a:spcPct val="85000"/>
              </a:lnSpc>
              <a:spcBef>
                <a:spcPts val="600"/>
              </a:spcBef>
              <a:spcAft>
                <a:spcPts val="0"/>
              </a:spcAft>
              <a:buClr>
                <a:srgbClr val="262626"/>
              </a:buClr>
              <a:buSzPts val="2000"/>
              <a:buNone/>
              <a:defRPr sz="2000" b="1"/>
            </a:lvl2pPr>
            <a:lvl3pPr marL="1371600" lvl="2" indent="-228600" algn="l">
              <a:lnSpc>
                <a:spcPct val="85000"/>
              </a:lnSpc>
              <a:spcBef>
                <a:spcPts val="600"/>
              </a:spcBef>
              <a:spcAft>
                <a:spcPts val="0"/>
              </a:spcAft>
              <a:buClr>
                <a:srgbClr val="262626"/>
              </a:buClr>
              <a:buSzPts val="1800"/>
              <a:buNone/>
              <a:defRPr sz="1800" b="1"/>
            </a:lvl3pPr>
            <a:lvl4pPr marL="1828800" lvl="3" indent="-228600" algn="l">
              <a:lnSpc>
                <a:spcPct val="85000"/>
              </a:lnSpc>
              <a:spcBef>
                <a:spcPts val="600"/>
              </a:spcBef>
              <a:spcAft>
                <a:spcPts val="0"/>
              </a:spcAft>
              <a:buClr>
                <a:srgbClr val="262626"/>
              </a:buClr>
              <a:buSzPts val="1600"/>
              <a:buNone/>
              <a:defRPr sz="1600" b="1"/>
            </a:lvl4pPr>
            <a:lvl5pPr marL="2286000" lvl="4" indent="-228600" algn="l">
              <a:lnSpc>
                <a:spcPct val="85000"/>
              </a:lnSpc>
              <a:spcBef>
                <a:spcPts val="600"/>
              </a:spcBef>
              <a:spcAft>
                <a:spcPts val="0"/>
              </a:spcAft>
              <a:buClr>
                <a:srgbClr val="262626"/>
              </a:buClr>
              <a:buSzPts val="1600"/>
              <a:buNone/>
              <a:defRPr sz="1600" b="1"/>
            </a:lvl5pPr>
            <a:lvl6pPr marL="2743200" lvl="5" indent="-228600" algn="l">
              <a:lnSpc>
                <a:spcPct val="85000"/>
              </a:lnSpc>
              <a:spcBef>
                <a:spcPts val="600"/>
              </a:spcBef>
              <a:spcAft>
                <a:spcPts val="0"/>
              </a:spcAft>
              <a:buClr>
                <a:srgbClr val="262626"/>
              </a:buClr>
              <a:buSzPts val="1600"/>
              <a:buNone/>
              <a:defRPr sz="1600" b="1"/>
            </a:lvl6pPr>
            <a:lvl7pPr marL="3200400" lvl="6" indent="-228600" algn="l">
              <a:lnSpc>
                <a:spcPct val="85000"/>
              </a:lnSpc>
              <a:spcBef>
                <a:spcPts val="600"/>
              </a:spcBef>
              <a:spcAft>
                <a:spcPts val="0"/>
              </a:spcAft>
              <a:buClr>
                <a:srgbClr val="262626"/>
              </a:buClr>
              <a:buSzPts val="1600"/>
              <a:buNone/>
              <a:defRPr sz="1600" b="1"/>
            </a:lvl7pPr>
            <a:lvl8pPr marL="3657600" lvl="7" indent="-228600" algn="l">
              <a:lnSpc>
                <a:spcPct val="85000"/>
              </a:lnSpc>
              <a:spcBef>
                <a:spcPts val="600"/>
              </a:spcBef>
              <a:spcAft>
                <a:spcPts val="0"/>
              </a:spcAft>
              <a:buClr>
                <a:srgbClr val="262626"/>
              </a:buClr>
              <a:buSzPts val="1600"/>
              <a:buNone/>
              <a:defRPr sz="1600" b="1"/>
            </a:lvl8pPr>
            <a:lvl9pPr marL="4114800" lvl="8" indent="-228600" algn="l">
              <a:lnSpc>
                <a:spcPct val="85000"/>
              </a:lnSpc>
              <a:spcBef>
                <a:spcPts val="600"/>
              </a:spcBef>
              <a:spcAft>
                <a:spcPts val="0"/>
              </a:spcAft>
              <a:buClr>
                <a:srgbClr val="262626"/>
              </a:buClr>
              <a:buSzPts val="1600"/>
              <a:buNone/>
              <a:defRPr sz="1600" b="1"/>
            </a:lvl9pPr>
          </a:lstStyle>
          <a:p>
            <a:endParaRPr/>
          </a:p>
        </p:txBody>
      </p:sp>
      <p:sp>
        <p:nvSpPr>
          <p:cNvPr id="40" name="Google Shape;40;p6"/>
          <p:cNvSpPr txBox="1">
            <a:spLocks noGrp="1"/>
          </p:cNvSpPr>
          <p:nvPr>
            <p:ph type="body" idx="2"/>
          </p:nvPr>
        </p:nvSpPr>
        <p:spPr>
          <a:xfrm>
            <a:off x="676656" y="2753084"/>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41" name="Google Shape;41;p6"/>
          <p:cNvSpPr txBox="1">
            <a:spLocks noGrp="1"/>
          </p:cNvSpPr>
          <p:nvPr>
            <p:ph type="body" idx="3"/>
          </p:nvPr>
        </p:nvSpPr>
        <p:spPr>
          <a:xfrm>
            <a:off x="6007608" y="2038435"/>
            <a:ext cx="4663440" cy="722376"/>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262626"/>
              </a:buClr>
              <a:buSzPts val="2200"/>
              <a:buNone/>
              <a:defRPr sz="2200" b="0" cap="none">
                <a:solidFill>
                  <a:srgbClr val="262626"/>
                </a:solidFill>
                <a:latin typeface="Calibri"/>
                <a:ea typeface="Calibri"/>
                <a:cs typeface="Calibri"/>
                <a:sym typeface="Calibri"/>
              </a:defRPr>
            </a:lvl1pPr>
            <a:lvl2pPr marL="914400" lvl="1" indent="-228600" algn="l">
              <a:lnSpc>
                <a:spcPct val="85000"/>
              </a:lnSpc>
              <a:spcBef>
                <a:spcPts val="600"/>
              </a:spcBef>
              <a:spcAft>
                <a:spcPts val="0"/>
              </a:spcAft>
              <a:buClr>
                <a:srgbClr val="262626"/>
              </a:buClr>
              <a:buSzPts val="2000"/>
              <a:buNone/>
              <a:defRPr sz="2000" b="1"/>
            </a:lvl2pPr>
            <a:lvl3pPr marL="1371600" lvl="2" indent="-228600" algn="l">
              <a:lnSpc>
                <a:spcPct val="85000"/>
              </a:lnSpc>
              <a:spcBef>
                <a:spcPts val="600"/>
              </a:spcBef>
              <a:spcAft>
                <a:spcPts val="0"/>
              </a:spcAft>
              <a:buClr>
                <a:srgbClr val="262626"/>
              </a:buClr>
              <a:buSzPts val="1800"/>
              <a:buNone/>
              <a:defRPr sz="1800" b="1"/>
            </a:lvl3pPr>
            <a:lvl4pPr marL="1828800" lvl="3" indent="-228600" algn="l">
              <a:lnSpc>
                <a:spcPct val="85000"/>
              </a:lnSpc>
              <a:spcBef>
                <a:spcPts val="600"/>
              </a:spcBef>
              <a:spcAft>
                <a:spcPts val="0"/>
              </a:spcAft>
              <a:buClr>
                <a:srgbClr val="262626"/>
              </a:buClr>
              <a:buSzPts val="1600"/>
              <a:buNone/>
              <a:defRPr sz="1600" b="1"/>
            </a:lvl4pPr>
            <a:lvl5pPr marL="2286000" lvl="4" indent="-228600" algn="l">
              <a:lnSpc>
                <a:spcPct val="85000"/>
              </a:lnSpc>
              <a:spcBef>
                <a:spcPts val="600"/>
              </a:spcBef>
              <a:spcAft>
                <a:spcPts val="0"/>
              </a:spcAft>
              <a:buClr>
                <a:srgbClr val="262626"/>
              </a:buClr>
              <a:buSzPts val="1600"/>
              <a:buNone/>
              <a:defRPr sz="1600" b="1"/>
            </a:lvl5pPr>
            <a:lvl6pPr marL="2743200" lvl="5" indent="-228600" algn="l">
              <a:lnSpc>
                <a:spcPct val="85000"/>
              </a:lnSpc>
              <a:spcBef>
                <a:spcPts val="600"/>
              </a:spcBef>
              <a:spcAft>
                <a:spcPts val="0"/>
              </a:spcAft>
              <a:buClr>
                <a:srgbClr val="262626"/>
              </a:buClr>
              <a:buSzPts val="1600"/>
              <a:buNone/>
              <a:defRPr sz="1600" b="1"/>
            </a:lvl6pPr>
            <a:lvl7pPr marL="3200400" lvl="6" indent="-228600" algn="l">
              <a:lnSpc>
                <a:spcPct val="85000"/>
              </a:lnSpc>
              <a:spcBef>
                <a:spcPts val="600"/>
              </a:spcBef>
              <a:spcAft>
                <a:spcPts val="0"/>
              </a:spcAft>
              <a:buClr>
                <a:srgbClr val="262626"/>
              </a:buClr>
              <a:buSzPts val="1600"/>
              <a:buNone/>
              <a:defRPr sz="1600" b="1"/>
            </a:lvl7pPr>
            <a:lvl8pPr marL="3657600" lvl="7" indent="-228600" algn="l">
              <a:lnSpc>
                <a:spcPct val="85000"/>
              </a:lnSpc>
              <a:spcBef>
                <a:spcPts val="600"/>
              </a:spcBef>
              <a:spcAft>
                <a:spcPts val="0"/>
              </a:spcAft>
              <a:buClr>
                <a:srgbClr val="262626"/>
              </a:buClr>
              <a:buSzPts val="1600"/>
              <a:buNone/>
              <a:defRPr sz="1600" b="1"/>
            </a:lvl8pPr>
            <a:lvl9pPr marL="4114800" lvl="8" indent="-228600" algn="l">
              <a:lnSpc>
                <a:spcPct val="85000"/>
              </a:lnSpc>
              <a:spcBef>
                <a:spcPts val="600"/>
              </a:spcBef>
              <a:spcAft>
                <a:spcPts val="0"/>
              </a:spcAft>
              <a:buClr>
                <a:srgbClr val="262626"/>
              </a:buClr>
              <a:buSzPts val="1600"/>
              <a:buNone/>
              <a:defRPr sz="1600" b="1"/>
            </a:lvl9pPr>
          </a:lstStyle>
          <a:p>
            <a:endParaRPr/>
          </a:p>
        </p:txBody>
      </p:sp>
      <p:sp>
        <p:nvSpPr>
          <p:cNvPr id="42" name="Google Shape;42;p6"/>
          <p:cNvSpPr txBox="1">
            <a:spLocks noGrp="1"/>
          </p:cNvSpPr>
          <p:nvPr>
            <p:ph type="body" idx="4"/>
          </p:nvPr>
        </p:nvSpPr>
        <p:spPr>
          <a:xfrm>
            <a:off x="6007608" y="2750990"/>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43" name="Google Shape;43;p6"/>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8"/>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9"/>
          <p:cNvSpPr/>
          <p:nvPr/>
        </p:nvSpPr>
        <p:spPr>
          <a:xfrm>
            <a:off x="7620000" y="0"/>
            <a:ext cx="457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txBox="1">
            <a:spLocks noGrp="1"/>
          </p:cNvSpPr>
          <p:nvPr>
            <p:ph type="title"/>
          </p:nvPr>
        </p:nvSpPr>
        <p:spPr>
          <a:xfrm>
            <a:off x="8261404" y="542282"/>
            <a:ext cx="3383280" cy="192024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4000"/>
              <a:buFont typeface="Calibri"/>
              <a:buNone/>
              <a:defRPr sz="40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762000" y="762000"/>
            <a:ext cx="6096000" cy="4572000"/>
          </a:xfrm>
          <a:prstGeom prst="rect">
            <a:avLst/>
          </a:prstGeom>
          <a:noFill/>
          <a:ln>
            <a:noFill/>
          </a:ln>
        </p:spPr>
        <p:txBody>
          <a:bodyPr spcFirstLastPara="1" wrap="square" lIns="91425" tIns="45700" rIns="91425" bIns="45700" anchor="t" anchorCtr="0">
            <a:normAutofit/>
          </a:bodyPr>
          <a:lstStyle>
            <a:lvl1pPr marL="457200" lvl="0" indent="-431800" algn="l">
              <a:lnSpc>
                <a:spcPct val="85000"/>
              </a:lnSpc>
              <a:spcBef>
                <a:spcPts val="1300"/>
              </a:spcBef>
              <a:spcAft>
                <a:spcPts val="0"/>
              </a:spcAft>
              <a:buClr>
                <a:srgbClr val="262626"/>
              </a:buClr>
              <a:buSzPts val="3200"/>
              <a:buChar char=" "/>
              <a:defRPr sz="3200"/>
            </a:lvl1pPr>
            <a:lvl2pPr marL="914400" lvl="1" indent="-406400" algn="l">
              <a:lnSpc>
                <a:spcPct val="85000"/>
              </a:lnSpc>
              <a:spcBef>
                <a:spcPts val="600"/>
              </a:spcBef>
              <a:spcAft>
                <a:spcPts val="0"/>
              </a:spcAft>
              <a:buClr>
                <a:srgbClr val="262626"/>
              </a:buClr>
              <a:buSzPts val="2800"/>
              <a:buChar char=" "/>
              <a:defRPr sz="2800"/>
            </a:lvl2pPr>
            <a:lvl3pPr marL="1371600" lvl="2" indent="-381000" algn="l">
              <a:lnSpc>
                <a:spcPct val="85000"/>
              </a:lnSpc>
              <a:spcBef>
                <a:spcPts val="600"/>
              </a:spcBef>
              <a:spcAft>
                <a:spcPts val="0"/>
              </a:spcAft>
              <a:buClr>
                <a:srgbClr val="262626"/>
              </a:buClr>
              <a:buSzPts val="2400"/>
              <a:buChar char=" "/>
              <a:defRPr sz="2400"/>
            </a:lvl3pPr>
            <a:lvl4pPr marL="1828800" lvl="3" indent="-355600" algn="l">
              <a:lnSpc>
                <a:spcPct val="85000"/>
              </a:lnSpc>
              <a:spcBef>
                <a:spcPts val="600"/>
              </a:spcBef>
              <a:spcAft>
                <a:spcPts val="0"/>
              </a:spcAft>
              <a:buClr>
                <a:srgbClr val="262626"/>
              </a:buClr>
              <a:buSzPts val="2000"/>
              <a:buChar char=" "/>
              <a:defRPr sz="2000"/>
            </a:lvl4pPr>
            <a:lvl5pPr marL="2286000" lvl="4" indent="-355600" algn="l">
              <a:lnSpc>
                <a:spcPct val="85000"/>
              </a:lnSpc>
              <a:spcBef>
                <a:spcPts val="600"/>
              </a:spcBef>
              <a:spcAft>
                <a:spcPts val="0"/>
              </a:spcAft>
              <a:buClr>
                <a:srgbClr val="262626"/>
              </a:buClr>
              <a:buSzPts val="2000"/>
              <a:buChar char=" "/>
              <a:defRPr sz="2000"/>
            </a:lvl5pPr>
            <a:lvl6pPr marL="2743200" lvl="5" indent="-355600" algn="l">
              <a:lnSpc>
                <a:spcPct val="85000"/>
              </a:lnSpc>
              <a:spcBef>
                <a:spcPts val="600"/>
              </a:spcBef>
              <a:spcAft>
                <a:spcPts val="0"/>
              </a:spcAft>
              <a:buClr>
                <a:srgbClr val="262626"/>
              </a:buClr>
              <a:buSzPts val="2000"/>
              <a:buChar char=" "/>
              <a:defRPr sz="2000"/>
            </a:lvl6pPr>
            <a:lvl7pPr marL="3200400" lvl="6" indent="-355600" algn="l">
              <a:lnSpc>
                <a:spcPct val="85000"/>
              </a:lnSpc>
              <a:spcBef>
                <a:spcPts val="600"/>
              </a:spcBef>
              <a:spcAft>
                <a:spcPts val="0"/>
              </a:spcAft>
              <a:buClr>
                <a:srgbClr val="262626"/>
              </a:buClr>
              <a:buSzPts val="2000"/>
              <a:buChar char=" "/>
              <a:defRPr sz="2000"/>
            </a:lvl7pPr>
            <a:lvl8pPr marL="3657600" lvl="7" indent="-355600" algn="l">
              <a:lnSpc>
                <a:spcPct val="85000"/>
              </a:lnSpc>
              <a:spcBef>
                <a:spcPts val="600"/>
              </a:spcBef>
              <a:spcAft>
                <a:spcPts val="0"/>
              </a:spcAft>
              <a:buClr>
                <a:srgbClr val="262626"/>
              </a:buClr>
              <a:buSzPts val="2000"/>
              <a:buChar char=" "/>
              <a:defRPr sz="2000"/>
            </a:lvl8pPr>
            <a:lvl9pPr marL="4114800" lvl="8" indent="-355600" algn="l">
              <a:lnSpc>
                <a:spcPct val="85000"/>
              </a:lnSpc>
              <a:spcBef>
                <a:spcPts val="600"/>
              </a:spcBef>
              <a:spcAft>
                <a:spcPts val="0"/>
              </a:spcAft>
              <a:buClr>
                <a:srgbClr val="262626"/>
              </a:buClr>
              <a:buSzPts val="2000"/>
              <a:buChar char=" "/>
              <a:defRPr sz="2000"/>
            </a:lvl9pPr>
          </a:lstStyle>
          <a:p>
            <a:endParaRPr/>
          </a:p>
        </p:txBody>
      </p:sp>
      <p:sp>
        <p:nvSpPr>
          <p:cNvPr id="59" name="Google Shape;59;p9"/>
          <p:cNvSpPr txBox="1">
            <a:spLocks noGrp="1"/>
          </p:cNvSpPr>
          <p:nvPr>
            <p:ph type="body" idx="2"/>
          </p:nvPr>
        </p:nvSpPr>
        <p:spPr>
          <a:xfrm>
            <a:off x="8275982" y="2511813"/>
            <a:ext cx="3398520" cy="3126987"/>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200"/>
              </a:spcBef>
              <a:spcAft>
                <a:spcPts val="0"/>
              </a:spcAft>
              <a:buClr>
                <a:srgbClr val="262626"/>
              </a:buClr>
              <a:buSzPts val="1800"/>
              <a:buFont typeface="Calibri"/>
              <a:buNone/>
              <a:defRPr sz="1800">
                <a:solidFill>
                  <a:srgbClr val="262626"/>
                </a:solidFill>
              </a:defRPr>
            </a:lvl1pPr>
            <a:lvl2pPr marL="914400" lvl="1" indent="-228600" algn="l">
              <a:lnSpc>
                <a:spcPct val="85000"/>
              </a:lnSpc>
              <a:spcBef>
                <a:spcPts val="600"/>
              </a:spcBef>
              <a:spcAft>
                <a:spcPts val="0"/>
              </a:spcAft>
              <a:buClr>
                <a:srgbClr val="262626"/>
              </a:buClr>
              <a:buSzPts val="1200"/>
              <a:buNone/>
              <a:defRPr sz="1200"/>
            </a:lvl2pPr>
            <a:lvl3pPr marL="1371600" lvl="2" indent="-228600" algn="l">
              <a:lnSpc>
                <a:spcPct val="85000"/>
              </a:lnSpc>
              <a:spcBef>
                <a:spcPts val="600"/>
              </a:spcBef>
              <a:spcAft>
                <a:spcPts val="0"/>
              </a:spcAft>
              <a:buClr>
                <a:srgbClr val="262626"/>
              </a:buClr>
              <a:buSzPts val="1000"/>
              <a:buNone/>
              <a:defRPr sz="1000"/>
            </a:lvl3pPr>
            <a:lvl4pPr marL="1828800" lvl="3" indent="-228600" algn="l">
              <a:lnSpc>
                <a:spcPct val="85000"/>
              </a:lnSpc>
              <a:spcBef>
                <a:spcPts val="600"/>
              </a:spcBef>
              <a:spcAft>
                <a:spcPts val="0"/>
              </a:spcAft>
              <a:buClr>
                <a:srgbClr val="262626"/>
              </a:buClr>
              <a:buSzPts val="900"/>
              <a:buNone/>
              <a:defRPr sz="900"/>
            </a:lvl4pPr>
            <a:lvl5pPr marL="2286000" lvl="4" indent="-228600" algn="l">
              <a:lnSpc>
                <a:spcPct val="85000"/>
              </a:lnSpc>
              <a:spcBef>
                <a:spcPts val="600"/>
              </a:spcBef>
              <a:spcAft>
                <a:spcPts val="0"/>
              </a:spcAft>
              <a:buClr>
                <a:srgbClr val="262626"/>
              </a:buClr>
              <a:buSzPts val="900"/>
              <a:buNone/>
              <a:defRPr sz="900"/>
            </a:lvl5pPr>
            <a:lvl6pPr marL="2743200" lvl="5" indent="-228600" algn="l">
              <a:lnSpc>
                <a:spcPct val="85000"/>
              </a:lnSpc>
              <a:spcBef>
                <a:spcPts val="600"/>
              </a:spcBef>
              <a:spcAft>
                <a:spcPts val="0"/>
              </a:spcAft>
              <a:buClr>
                <a:srgbClr val="262626"/>
              </a:buClr>
              <a:buSzPts val="900"/>
              <a:buNone/>
              <a:defRPr sz="900"/>
            </a:lvl6pPr>
            <a:lvl7pPr marL="3200400" lvl="6" indent="-228600" algn="l">
              <a:lnSpc>
                <a:spcPct val="85000"/>
              </a:lnSpc>
              <a:spcBef>
                <a:spcPts val="600"/>
              </a:spcBef>
              <a:spcAft>
                <a:spcPts val="0"/>
              </a:spcAft>
              <a:buClr>
                <a:srgbClr val="262626"/>
              </a:buClr>
              <a:buSzPts val="900"/>
              <a:buNone/>
              <a:defRPr sz="900"/>
            </a:lvl7pPr>
            <a:lvl8pPr marL="3657600" lvl="7" indent="-228600" algn="l">
              <a:lnSpc>
                <a:spcPct val="85000"/>
              </a:lnSpc>
              <a:spcBef>
                <a:spcPts val="600"/>
              </a:spcBef>
              <a:spcAft>
                <a:spcPts val="0"/>
              </a:spcAft>
              <a:buClr>
                <a:srgbClr val="262626"/>
              </a:buClr>
              <a:buSzPts val="900"/>
              <a:buNone/>
              <a:defRPr sz="900"/>
            </a:lvl8pPr>
            <a:lvl9pPr marL="4114800" lvl="8" indent="-228600" algn="l">
              <a:lnSpc>
                <a:spcPct val="85000"/>
              </a:lnSpc>
              <a:spcBef>
                <a:spcPts val="600"/>
              </a:spcBef>
              <a:spcAft>
                <a:spcPts val="0"/>
              </a:spcAft>
              <a:buClr>
                <a:srgbClr val="262626"/>
              </a:buClr>
              <a:buSzPts val="900"/>
              <a:buNone/>
              <a:defRPr sz="900"/>
            </a:lvl9pPr>
          </a:lstStyle>
          <a:p>
            <a:endParaRPr/>
          </a:p>
        </p:txBody>
      </p:sp>
      <p:sp>
        <p:nvSpPr>
          <p:cNvPr id="60" name="Google Shape;60;p9"/>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Calibri"/>
                <a:ea typeface="Calibri"/>
                <a:cs typeface="Calibri"/>
                <a:sym typeface="Calibri"/>
              </a:defRPr>
            </a:lvl1pPr>
            <a:lvl2pPr marL="0" lvl="1" indent="0" algn="r">
              <a:spcBef>
                <a:spcPts val="0"/>
              </a:spcBef>
              <a:buNone/>
              <a:defRPr sz="10300" b="0">
                <a:solidFill>
                  <a:srgbClr val="FFFFFF"/>
                </a:solidFill>
                <a:latin typeface="Calibri"/>
                <a:ea typeface="Calibri"/>
                <a:cs typeface="Calibri"/>
                <a:sym typeface="Calibri"/>
              </a:defRPr>
            </a:lvl2pPr>
            <a:lvl3pPr marL="0" lvl="2" indent="0" algn="r">
              <a:spcBef>
                <a:spcPts val="0"/>
              </a:spcBef>
              <a:buNone/>
              <a:defRPr sz="10300" b="0">
                <a:solidFill>
                  <a:srgbClr val="FFFFFF"/>
                </a:solidFill>
                <a:latin typeface="Calibri"/>
                <a:ea typeface="Calibri"/>
                <a:cs typeface="Calibri"/>
                <a:sym typeface="Calibri"/>
              </a:defRPr>
            </a:lvl3pPr>
            <a:lvl4pPr marL="0" lvl="3" indent="0" algn="r">
              <a:spcBef>
                <a:spcPts val="0"/>
              </a:spcBef>
              <a:buNone/>
              <a:defRPr sz="10300" b="0">
                <a:solidFill>
                  <a:srgbClr val="FFFFFF"/>
                </a:solidFill>
                <a:latin typeface="Calibri"/>
                <a:ea typeface="Calibri"/>
                <a:cs typeface="Calibri"/>
                <a:sym typeface="Calibri"/>
              </a:defRPr>
            </a:lvl4pPr>
            <a:lvl5pPr marL="0" lvl="4" indent="0" algn="r">
              <a:spcBef>
                <a:spcPts val="0"/>
              </a:spcBef>
              <a:buNone/>
              <a:defRPr sz="10300" b="0">
                <a:solidFill>
                  <a:srgbClr val="FFFFFF"/>
                </a:solidFill>
                <a:latin typeface="Calibri"/>
                <a:ea typeface="Calibri"/>
                <a:cs typeface="Calibri"/>
                <a:sym typeface="Calibri"/>
              </a:defRPr>
            </a:lvl5pPr>
            <a:lvl6pPr marL="0" lvl="5" indent="0" algn="r">
              <a:spcBef>
                <a:spcPts val="0"/>
              </a:spcBef>
              <a:buNone/>
              <a:defRPr sz="10300" b="0">
                <a:solidFill>
                  <a:srgbClr val="FFFFFF"/>
                </a:solidFill>
                <a:latin typeface="Calibri"/>
                <a:ea typeface="Calibri"/>
                <a:cs typeface="Calibri"/>
                <a:sym typeface="Calibri"/>
              </a:defRPr>
            </a:lvl6pPr>
            <a:lvl7pPr marL="0" lvl="6" indent="0" algn="r">
              <a:spcBef>
                <a:spcPts val="0"/>
              </a:spcBef>
              <a:buNone/>
              <a:defRPr sz="10300" b="0">
                <a:solidFill>
                  <a:srgbClr val="FFFFFF"/>
                </a:solidFill>
                <a:latin typeface="Calibri"/>
                <a:ea typeface="Calibri"/>
                <a:cs typeface="Calibri"/>
                <a:sym typeface="Calibri"/>
              </a:defRPr>
            </a:lvl7pPr>
            <a:lvl8pPr marL="0" lvl="7" indent="0" algn="r">
              <a:spcBef>
                <a:spcPts val="0"/>
              </a:spcBef>
              <a:buNone/>
              <a:defRPr sz="10300" b="0">
                <a:solidFill>
                  <a:srgbClr val="FFFFFF"/>
                </a:solidFill>
                <a:latin typeface="Calibri"/>
                <a:ea typeface="Calibri"/>
                <a:cs typeface="Calibri"/>
                <a:sym typeface="Calibri"/>
              </a:defRPr>
            </a:lvl8pPr>
            <a:lvl9pPr marL="0" lvl="8" indent="0" algn="r">
              <a:spcBef>
                <a:spcPts val="0"/>
              </a:spcBef>
              <a:buNone/>
              <a:defRPr sz="10300" b="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accent1"/>
        </a:solidFill>
        <a:effectLst/>
      </p:bgPr>
    </p:bg>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49224" y="5418667"/>
            <a:ext cx="10780776" cy="61328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200"/>
              <a:buFont typeface="Calibri"/>
              <a:buNone/>
              <a:defRPr sz="32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a:spLocks noGrp="1"/>
          </p:cNvSpPr>
          <p:nvPr>
            <p:ph type="pic" idx="2"/>
          </p:nvPr>
        </p:nvSpPr>
        <p:spPr>
          <a:xfrm>
            <a:off x="0" y="0"/>
            <a:ext cx="12192000" cy="5330952"/>
          </a:xfrm>
          <a:prstGeom prst="rect">
            <a:avLst/>
          </a:prstGeom>
          <a:solidFill>
            <a:srgbClr val="FCECD3"/>
          </a:solidFill>
          <a:ln>
            <a:noFill/>
          </a:ln>
        </p:spPr>
      </p:sp>
      <p:sp>
        <p:nvSpPr>
          <p:cNvPr id="66" name="Google Shape;66;p10"/>
          <p:cNvSpPr txBox="1">
            <a:spLocks noGrp="1"/>
          </p:cNvSpPr>
          <p:nvPr>
            <p:ph type="body" idx="1"/>
          </p:nvPr>
        </p:nvSpPr>
        <p:spPr>
          <a:xfrm>
            <a:off x="676656" y="5909735"/>
            <a:ext cx="9229344" cy="533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00"/>
              </a:spcBef>
              <a:spcAft>
                <a:spcPts val="0"/>
              </a:spcAft>
              <a:buClr>
                <a:srgbClr val="262626"/>
              </a:buClr>
              <a:buSzPts val="1400"/>
              <a:buNone/>
              <a:defRPr sz="1400">
                <a:solidFill>
                  <a:srgbClr val="262626"/>
                </a:solidFill>
              </a:defRPr>
            </a:lvl1pPr>
            <a:lvl2pPr marL="914400" lvl="1" indent="-228600" algn="l">
              <a:lnSpc>
                <a:spcPct val="85000"/>
              </a:lnSpc>
              <a:spcBef>
                <a:spcPts val="600"/>
              </a:spcBef>
              <a:spcAft>
                <a:spcPts val="0"/>
              </a:spcAft>
              <a:buClr>
                <a:srgbClr val="262626"/>
              </a:buClr>
              <a:buSzPts val="1200"/>
              <a:buNone/>
              <a:defRPr sz="1200"/>
            </a:lvl2pPr>
            <a:lvl3pPr marL="1371600" lvl="2" indent="-228600" algn="l">
              <a:lnSpc>
                <a:spcPct val="85000"/>
              </a:lnSpc>
              <a:spcBef>
                <a:spcPts val="600"/>
              </a:spcBef>
              <a:spcAft>
                <a:spcPts val="0"/>
              </a:spcAft>
              <a:buClr>
                <a:srgbClr val="262626"/>
              </a:buClr>
              <a:buSzPts val="1000"/>
              <a:buNone/>
              <a:defRPr sz="1000"/>
            </a:lvl3pPr>
            <a:lvl4pPr marL="1828800" lvl="3" indent="-228600" algn="l">
              <a:lnSpc>
                <a:spcPct val="85000"/>
              </a:lnSpc>
              <a:spcBef>
                <a:spcPts val="600"/>
              </a:spcBef>
              <a:spcAft>
                <a:spcPts val="0"/>
              </a:spcAft>
              <a:buClr>
                <a:srgbClr val="262626"/>
              </a:buClr>
              <a:buSzPts val="900"/>
              <a:buNone/>
              <a:defRPr sz="900"/>
            </a:lvl4pPr>
            <a:lvl5pPr marL="2286000" lvl="4" indent="-228600" algn="l">
              <a:lnSpc>
                <a:spcPct val="85000"/>
              </a:lnSpc>
              <a:spcBef>
                <a:spcPts val="600"/>
              </a:spcBef>
              <a:spcAft>
                <a:spcPts val="0"/>
              </a:spcAft>
              <a:buClr>
                <a:srgbClr val="262626"/>
              </a:buClr>
              <a:buSzPts val="900"/>
              <a:buNone/>
              <a:defRPr sz="900"/>
            </a:lvl5pPr>
            <a:lvl6pPr marL="2743200" lvl="5" indent="-228600" algn="l">
              <a:lnSpc>
                <a:spcPct val="85000"/>
              </a:lnSpc>
              <a:spcBef>
                <a:spcPts val="600"/>
              </a:spcBef>
              <a:spcAft>
                <a:spcPts val="0"/>
              </a:spcAft>
              <a:buClr>
                <a:srgbClr val="262626"/>
              </a:buClr>
              <a:buSzPts val="900"/>
              <a:buNone/>
              <a:defRPr sz="900"/>
            </a:lvl6pPr>
            <a:lvl7pPr marL="3200400" lvl="6" indent="-228600" algn="l">
              <a:lnSpc>
                <a:spcPct val="85000"/>
              </a:lnSpc>
              <a:spcBef>
                <a:spcPts val="600"/>
              </a:spcBef>
              <a:spcAft>
                <a:spcPts val="0"/>
              </a:spcAft>
              <a:buClr>
                <a:srgbClr val="262626"/>
              </a:buClr>
              <a:buSzPts val="900"/>
              <a:buNone/>
              <a:defRPr sz="900"/>
            </a:lvl7pPr>
            <a:lvl8pPr marL="3657600" lvl="7" indent="-228600" algn="l">
              <a:lnSpc>
                <a:spcPct val="85000"/>
              </a:lnSpc>
              <a:spcBef>
                <a:spcPts val="600"/>
              </a:spcBef>
              <a:spcAft>
                <a:spcPts val="0"/>
              </a:spcAft>
              <a:buClr>
                <a:srgbClr val="262626"/>
              </a:buClr>
              <a:buSzPts val="900"/>
              <a:buNone/>
              <a:defRPr sz="900"/>
            </a:lvl8pPr>
            <a:lvl9pPr marL="4114800" lvl="8" indent="-228600" algn="l">
              <a:lnSpc>
                <a:spcPct val="85000"/>
              </a:lnSpc>
              <a:spcBef>
                <a:spcPts val="600"/>
              </a:spcBef>
              <a:spcAft>
                <a:spcPts val="0"/>
              </a:spcAft>
              <a:buClr>
                <a:srgbClr val="262626"/>
              </a:buClr>
              <a:buSzPts val="900"/>
              <a:buNone/>
              <a:defRPr sz="900"/>
            </a:lvl9pPr>
          </a:lstStyle>
          <a:p>
            <a:endParaRPr/>
          </a:p>
        </p:txBody>
      </p:sp>
      <p:sp>
        <p:nvSpPr>
          <p:cNvPr id="67" name="Google Shape;67;p10"/>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Calibri"/>
                <a:ea typeface="Calibri"/>
                <a:cs typeface="Calibri"/>
                <a:sym typeface="Calibri"/>
              </a:defRPr>
            </a:lvl1pPr>
            <a:lvl2pPr marL="0" lvl="1" indent="0" algn="r">
              <a:spcBef>
                <a:spcPts val="0"/>
              </a:spcBef>
              <a:buNone/>
              <a:defRPr sz="10300" b="0">
                <a:solidFill>
                  <a:srgbClr val="FFFFFF"/>
                </a:solidFill>
                <a:latin typeface="Calibri"/>
                <a:ea typeface="Calibri"/>
                <a:cs typeface="Calibri"/>
                <a:sym typeface="Calibri"/>
              </a:defRPr>
            </a:lvl2pPr>
            <a:lvl3pPr marL="0" lvl="2" indent="0" algn="r">
              <a:spcBef>
                <a:spcPts val="0"/>
              </a:spcBef>
              <a:buNone/>
              <a:defRPr sz="10300" b="0">
                <a:solidFill>
                  <a:srgbClr val="FFFFFF"/>
                </a:solidFill>
                <a:latin typeface="Calibri"/>
                <a:ea typeface="Calibri"/>
                <a:cs typeface="Calibri"/>
                <a:sym typeface="Calibri"/>
              </a:defRPr>
            </a:lvl3pPr>
            <a:lvl4pPr marL="0" lvl="3" indent="0" algn="r">
              <a:spcBef>
                <a:spcPts val="0"/>
              </a:spcBef>
              <a:buNone/>
              <a:defRPr sz="10300" b="0">
                <a:solidFill>
                  <a:srgbClr val="FFFFFF"/>
                </a:solidFill>
                <a:latin typeface="Calibri"/>
                <a:ea typeface="Calibri"/>
                <a:cs typeface="Calibri"/>
                <a:sym typeface="Calibri"/>
              </a:defRPr>
            </a:lvl4pPr>
            <a:lvl5pPr marL="0" lvl="4" indent="0" algn="r">
              <a:spcBef>
                <a:spcPts val="0"/>
              </a:spcBef>
              <a:buNone/>
              <a:defRPr sz="10300" b="0">
                <a:solidFill>
                  <a:srgbClr val="FFFFFF"/>
                </a:solidFill>
                <a:latin typeface="Calibri"/>
                <a:ea typeface="Calibri"/>
                <a:cs typeface="Calibri"/>
                <a:sym typeface="Calibri"/>
              </a:defRPr>
            </a:lvl5pPr>
            <a:lvl6pPr marL="0" lvl="5" indent="0" algn="r">
              <a:spcBef>
                <a:spcPts val="0"/>
              </a:spcBef>
              <a:buNone/>
              <a:defRPr sz="10300" b="0">
                <a:solidFill>
                  <a:srgbClr val="FFFFFF"/>
                </a:solidFill>
                <a:latin typeface="Calibri"/>
                <a:ea typeface="Calibri"/>
                <a:cs typeface="Calibri"/>
                <a:sym typeface="Calibri"/>
              </a:defRPr>
            </a:lvl6pPr>
            <a:lvl7pPr marL="0" lvl="6" indent="0" algn="r">
              <a:spcBef>
                <a:spcPts val="0"/>
              </a:spcBef>
              <a:buNone/>
              <a:defRPr sz="10300" b="0">
                <a:solidFill>
                  <a:srgbClr val="FFFFFF"/>
                </a:solidFill>
                <a:latin typeface="Calibri"/>
                <a:ea typeface="Calibri"/>
                <a:cs typeface="Calibri"/>
                <a:sym typeface="Calibri"/>
              </a:defRPr>
            </a:lvl7pPr>
            <a:lvl8pPr marL="0" lvl="7" indent="0" algn="r">
              <a:spcBef>
                <a:spcPts val="0"/>
              </a:spcBef>
              <a:buNone/>
              <a:defRPr sz="10300" b="0">
                <a:solidFill>
                  <a:srgbClr val="FFFFFF"/>
                </a:solidFill>
                <a:latin typeface="Calibri"/>
                <a:ea typeface="Calibri"/>
                <a:cs typeface="Calibri"/>
                <a:sym typeface="Calibri"/>
              </a:defRPr>
            </a:lvl8pPr>
            <a:lvl9pPr marL="0" lvl="8" indent="0" algn="r">
              <a:spcBef>
                <a:spcPts val="0"/>
              </a:spcBef>
              <a:buNone/>
              <a:defRPr sz="10300" b="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accent1"/>
              </a:buClr>
              <a:buSzPts val="5400"/>
              <a:buFont typeface="Calibri"/>
              <a:buNone/>
              <a:defRPr sz="5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85000"/>
              </a:lnSpc>
              <a:spcBef>
                <a:spcPts val="1300"/>
              </a:spcBef>
              <a:spcAft>
                <a:spcPts val="0"/>
              </a:spcAft>
              <a:buClr>
                <a:srgbClr val="262626"/>
              </a:buClr>
              <a:buSzPts val="2400"/>
              <a:buFont typeface="Arial"/>
              <a:buChar char=" "/>
              <a:defRPr sz="2400" b="0" i="0" u="none" strike="noStrike" cap="none">
                <a:solidFill>
                  <a:srgbClr val="262626"/>
                </a:solidFill>
                <a:latin typeface="Calibri"/>
                <a:ea typeface="Calibri"/>
                <a:cs typeface="Calibri"/>
                <a:sym typeface="Calibri"/>
              </a:defRPr>
            </a:lvl1pPr>
            <a:lvl2pPr marL="914400" marR="0" lvl="1" indent="-381000" algn="l" rtl="0">
              <a:lnSpc>
                <a:spcPct val="85000"/>
              </a:lnSpc>
              <a:spcBef>
                <a:spcPts val="600"/>
              </a:spcBef>
              <a:spcAft>
                <a:spcPts val="0"/>
              </a:spcAft>
              <a:buClr>
                <a:srgbClr val="262626"/>
              </a:buClr>
              <a:buSzPts val="2400"/>
              <a:buFont typeface="Arial"/>
              <a:buChar char=" "/>
              <a:defRPr sz="2400" b="0" i="0" u="none" strike="noStrike" cap="none">
                <a:solidFill>
                  <a:srgbClr val="262626"/>
                </a:solidFill>
                <a:latin typeface="Calibri"/>
                <a:ea typeface="Calibri"/>
                <a:cs typeface="Calibri"/>
                <a:sym typeface="Calibri"/>
              </a:defRPr>
            </a:lvl2pPr>
            <a:lvl3pPr marL="1371600" marR="0" lvl="2" indent="-355600" algn="l" rtl="0">
              <a:lnSpc>
                <a:spcPct val="85000"/>
              </a:lnSpc>
              <a:spcBef>
                <a:spcPts val="600"/>
              </a:spcBef>
              <a:spcAft>
                <a:spcPts val="0"/>
              </a:spcAft>
              <a:buClr>
                <a:srgbClr val="262626"/>
              </a:buClr>
              <a:buSzPts val="2000"/>
              <a:buFont typeface="Arial"/>
              <a:buChar char=" "/>
              <a:defRPr sz="2000" b="0" i="1" u="none" strike="noStrike" cap="none">
                <a:solidFill>
                  <a:srgbClr val="262626"/>
                </a:solidFill>
                <a:latin typeface="Calibri"/>
                <a:ea typeface="Calibri"/>
                <a:cs typeface="Calibri"/>
                <a:sym typeface="Calibri"/>
              </a:defRPr>
            </a:lvl3pPr>
            <a:lvl4pPr marL="1828800" marR="0" lvl="3"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4pPr>
            <a:lvl5pPr marL="2286000" marR="0" lvl="4"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5pPr>
            <a:lvl6pPr marL="2743200" marR="0" lvl="5"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6pPr>
            <a:lvl7pPr marL="3200400" marR="0" lvl="6"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7pPr>
            <a:lvl8pPr marL="3657600" marR="0" lvl="7"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8pPr>
            <a:lvl9pPr marL="4114800" marR="0" lvl="8"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300" b="0" i="0" u="none" strike="noStrike" cap="none">
                <a:solidFill>
                  <a:schemeClr val="accent1"/>
                </a:solidFill>
                <a:latin typeface="Calibri"/>
                <a:ea typeface="Calibri"/>
                <a:cs typeface="Calibri"/>
                <a:sym typeface="Calibri"/>
              </a:defRPr>
            </a:lvl1pPr>
            <a:lvl2pPr marL="0" marR="0" lvl="1" indent="0" algn="r" rtl="0">
              <a:spcBef>
                <a:spcPts val="0"/>
              </a:spcBef>
              <a:buNone/>
              <a:defRPr sz="10300" b="0" i="0" u="none" strike="noStrike" cap="none">
                <a:solidFill>
                  <a:schemeClr val="accent1"/>
                </a:solidFill>
                <a:latin typeface="Calibri"/>
                <a:ea typeface="Calibri"/>
                <a:cs typeface="Calibri"/>
                <a:sym typeface="Calibri"/>
              </a:defRPr>
            </a:lvl2pPr>
            <a:lvl3pPr marL="0" marR="0" lvl="2" indent="0" algn="r" rtl="0">
              <a:spcBef>
                <a:spcPts val="0"/>
              </a:spcBef>
              <a:buNone/>
              <a:defRPr sz="10300" b="0" i="0" u="none" strike="noStrike" cap="none">
                <a:solidFill>
                  <a:schemeClr val="accent1"/>
                </a:solidFill>
                <a:latin typeface="Calibri"/>
                <a:ea typeface="Calibri"/>
                <a:cs typeface="Calibri"/>
                <a:sym typeface="Calibri"/>
              </a:defRPr>
            </a:lvl3pPr>
            <a:lvl4pPr marL="0" marR="0" lvl="3" indent="0" algn="r" rtl="0">
              <a:spcBef>
                <a:spcPts val="0"/>
              </a:spcBef>
              <a:buNone/>
              <a:defRPr sz="10300" b="0" i="0" u="none" strike="noStrike" cap="none">
                <a:solidFill>
                  <a:schemeClr val="accent1"/>
                </a:solidFill>
                <a:latin typeface="Calibri"/>
                <a:ea typeface="Calibri"/>
                <a:cs typeface="Calibri"/>
                <a:sym typeface="Calibri"/>
              </a:defRPr>
            </a:lvl4pPr>
            <a:lvl5pPr marL="0" marR="0" lvl="4" indent="0" algn="r" rtl="0">
              <a:spcBef>
                <a:spcPts val="0"/>
              </a:spcBef>
              <a:buNone/>
              <a:defRPr sz="10300" b="0" i="0" u="none" strike="noStrike" cap="none">
                <a:solidFill>
                  <a:schemeClr val="accent1"/>
                </a:solidFill>
                <a:latin typeface="Calibri"/>
                <a:ea typeface="Calibri"/>
                <a:cs typeface="Calibri"/>
                <a:sym typeface="Calibri"/>
              </a:defRPr>
            </a:lvl5pPr>
            <a:lvl6pPr marL="0" marR="0" lvl="5" indent="0" algn="r" rtl="0">
              <a:spcBef>
                <a:spcPts val="0"/>
              </a:spcBef>
              <a:buNone/>
              <a:defRPr sz="10300" b="0" i="0" u="none" strike="noStrike" cap="none">
                <a:solidFill>
                  <a:schemeClr val="accent1"/>
                </a:solidFill>
                <a:latin typeface="Calibri"/>
                <a:ea typeface="Calibri"/>
                <a:cs typeface="Calibri"/>
                <a:sym typeface="Calibri"/>
              </a:defRPr>
            </a:lvl6pPr>
            <a:lvl7pPr marL="0" marR="0" lvl="6" indent="0" algn="r" rtl="0">
              <a:spcBef>
                <a:spcPts val="0"/>
              </a:spcBef>
              <a:buNone/>
              <a:defRPr sz="10300" b="0" i="0" u="none" strike="noStrike" cap="none">
                <a:solidFill>
                  <a:schemeClr val="accent1"/>
                </a:solidFill>
                <a:latin typeface="Calibri"/>
                <a:ea typeface="Calibri"/>
                <a:cs typeface="Calibri"/>
                <a:sym typeface="Calibri"/>
              </a:defRPr>
            </a:lvl7pPr>
            <a:lvl8pPr marL="0" marR="0" lvl="7" indent="0" algn="r" rtl="0">
              <a:spcBef>
                <a:spcPts val="0"/>
              </a:spcBef>
              <a:buNone/>
              <a:defRPr sz="10300" b="0" i="0" u="none" strike="noStrike" cap="none">
                <a:solidFill>
                  <a:schemeClr val="accent1"/>
                </a:solidFill>
                <a:latin typeface="Calibri"/>
                <a:ea typeface="Calibri"/>
                <a:cs typeface="Calibri"/>
                <a:sym typeface="Calibri"/>
              </a:defRPr>
            </a:lvl8pPr>
            <a:lvl9pPr marL="0" marR="0" lvl="8" indent="0" algn="r" rtl="0">
              <a:spcBef>
                <a:spcPts val="0"/>
              </a:spcBef>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cx-x7BrgjS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docs.google.com/document/d/15IqpjCaNTWvfOpV3m_uiB2VvmrCkfCZnyK2YxJszu_Y/edit?usp=shar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603504" y="622995"/>
            <a:ext cx="6608963" cy="280600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0000"/>
              </a:lnSpc>
              <a:spcBef>
                <a:spcPts val="0"/>
              </a:spcBef>
              <a:spcAft>
                <a:spcPts val="0"/>
              </a:spcAft>
              <a:buClr>
                <a:srgbClr val="FFFFFF"/>
              </a:buClr>
              <a:buSzPct val="100000"/>
              <a:buFont typeface="Calibri"/>
              <a:buNone/>
            </a:pPr>
            <a:r>
              <a:rPr lang="en-AU" sz="8100" b="1"/>
              <a:t>Ancient China – Inventions and achievements</a:t>
            </a:r>
            <a:endParaRPr/>
          </a:p>
        </p:txBody>
      </p:sp>
      <p:sp>
        <p:nvSpPr>
          <p:cNvPr id="87" name="Google Shape;87;p13"/>
          <p:cNvSpPr txBox="1">
            <a:spLocks noGrp="1"/>
          </p:cNvSpPr>
          <p:nvPr>
            <p:ph type="subTitle" idx="1"/>
          </p:nvPr>
        </p:nvSpPr>
        <p:spPr>
          <a:xfrm>
            <a:off x="667513" y="3600450"/>
            <a:ext cx="6544954" cy="3003550"/>
          </a:xfrm>
          <a:prstGeom prst="rect">
            <a:avLst/>
          </a:prstGeom>
          <a:noFill/>
          <a:ln>
            <a:noFill/>
          </a:ln>
        </p:spPr>
        <p:txBody>
          <a:bodyPr spcFirstLastPara="1" wrap="square" lIns="91425" tIns="45700" rIns="91425" bIns="45700" anchor="t" anchorCtr="0">
            <a:normAutofit fontScale="92500" lnSpcReduction="10000"/>
          </a:bodyPr>
          <a:lstStyle/>
          <a:p>
            <a:pPr marL="0" lvl="0" indent="-140970" algn="l" rtl="0">
              <a:lnSpc>
                <a:spcPct val="110000"/>
              </a:lnSpc>
              <a:spcBef>
                <a:spcPts val="0"/>
              </a:spcBef>
              <a:spcAft>
                <a:spcPts val="0"/>
              </a:spcAft>
              <a:buClr>
                <a:srgbClr val="262626"/>
              </a:buClr>
              <a:buSzPct val="100000"/>
              <a:buFont typeface="Arial"/>
              <a:buChar char=" "/>
            </a:pPr>
            <a:r>
              <a:rPr lang="en-AU" sz="2400" b="1">
                <a:latin typeface="Calibri"/>
                <a:ea typeface="Calibri"/>
                <a:cs typeface="Calibri"/>
                <a:sym typeface="Calibri"/>
              </a:rPr>
              <a:t>Learning Intentions:</a:t>
            </a:r>
            <a:endParaRPr/>
          </a:p>
          <a:p>
            <a:pPr marL="0" lvl="0" indent="-140970" algn="l" rtl="0">
              <a:lnSpc>
                <a:spcPct val="110000"/>
              </a:lnSpc>
              <a:spcBef>
                <a:spcPts val="1300"/>
              </a:spcBef>
              <a:spcAft>
                <a:spcPts val="0"/>
              </a:spcAft>
              <a:buClr>
                <a:srgbClr val="262626"/>
              </a:buClr>
              <a:buSzPct val="100000"/>
              <a:buFont typeface="Arial"/>
              <a:buChar char=" "/>
            </a:pPr>
            <a:r>
              <a:rPr lang="en-AU" sz="2400">
                <a:latin typeface="Calibri"/>
                <a:ea typeface="Calibri"/>
                <a:cs typeface="Calibri"/>
                <a:sym typeface="Calibri"/>
              </a:rPr>
              <a:t>Causes and effects of contacts and conflicts with other societies and/or peoples, resulting in developments such as expansion of trade, colonisation and war, and spread of beliefs </a:t>
            </a:r>
            <a:endParaRPr/>
          </a:p>
          <a:p>
            <a:pPr marL="0" lvl="0" indent="-140970" algn="l" rtl="0">
              <a:lnSpc>
                <a:spcPct val="110000"/>
              </a:lnSpc>
              <a:spcBef>
                <a:spcPts val="1300"/>
              </a:spcBef>
              <a:spcAft>
                <a:spcPts val="0"/>
              </a:spcAft>
              <a:buClr>
                <a:srgbClr val="262626"/>
              </a:buClr>
              <a:buSzPct val="100000"/>
              <a:buFont typeface="Arial"/>
              <a:buChar char=" "/>
            </a:pPr>
            <a:r>
              <a:rPr lang="en-AU" sz="2400">
                <a:latin typeface="Calibri"/>
                <a:ea typeface="Calibri"/>
                <a:cs typeface="Calibri"/>
                <a:sym typeface="Calibri"/>
              </a:rPr>
              <a:t>The role and achievements of a significant individual in an ancient society </a:t>
            </a:r>
            <a:br>
              <a:rPr lang="en-AU" sz="1500">
                <a:latin typeface="Calibri"/>
                <a:ea typeface="Calibri"/>
                <a:cs typeface="Calibri"/>
                <a:sym typeface="Calibri"/>
              </a:rPr>
            </a:br>
            <a:endParaRPr sz="1500">
              <a:latin typeface="Calibri"/>
              <a:ea typeface="Calibri"/>
              <a:cs typeface="Calibri"/>
              <a:sym typeface="Calibri"/>
            </a:endParaRPr>
          </a:p>
        </p:txBody>
      </p:sp>
      <p:sp>
        <p:nvSpPr>
          <p:cNvPr id="88" name="Google Shape;88;p13"/>
          <p:cNvSpPr/>
          <p:nvPr/>
        </p:nvSpPr>
        <p:spPr>
          <a:xfrm>
            <a:off x="7552944" y="0"/>
            <a:ext cx="4639056"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9" name="Google Shape;89;p13"/>
          <p:cNvPicPr preferRelativeResize="0"/>
          <p:nvPr/>
        </p:nvPicPr>
        <p:blipFill rotWithShape="1">
          <a:blip r:embed="rId3">
            <a:alphaModFix/>
          </a:blip>
          <a:srcRect l="20159" r="31281" b="1"/>
          <a:stretch/>
        </p:blipFill>
        <p:spPr>
          <a:xfrm>
            <a:off x="8196408" y="622995"/>
            <a:ext cx="3352128" cy="55915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22"/>
          <p:cNvSpPr/>
          <p:nvPr/>
        </p:nvSpPr>
        <p:spPr>
          <a:xfrm>
            <a:off x="0" y="0"/>
            <a:ext cx="405908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22"/>
          <p:cNvSpPr txBox="1">
            <a:spLocks noGrp="1"/>
          </p:cNvSpPr>
          <p:nvPr>
            <p:ph type="title"/>
          </p:nvPr>
        </p:nvSpPr>
        <p:spPr>
          <a:xfrm>
            <a:off x="657224" y="936711"/>
            <a:ext cx="2988265" cy="498457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6000"/>
              <a:buFont typeface="Calibri"/>
              <a:buNone/>
            </a:pPr>
            <a:r>
              <a:rPr lang="en-AU" sz="6000" b="1" u="sng">
                <a:solidFill>
                  <a:srgbClr val="FFFFFF"/>
                </a:solidFill>
                <a:latin typeface="Calibri"/>
                <a:ea typeface="Calibri"/>
                <a:cs typeface="Calibri"/>
                <a:sym typeface="Calibri"/>
              </a:rPr>
              <a:t>Step 2:</a:t>
            </a:r>
            <a:br>
              <a:rPr lang="en-AU" sz="6000">
                <a:solidFill>
                  <a:srgbClr val="FFFFFF"/>
                </a:solidFill>
                <a:latin typeface="Calibri"/>
                <a:ea typeface="Calibri"/>
                <a:cs typeface="Calibri"/>
                <a:sym typeface="Calibri"/>
              </a:rPr>
            </a:br>
            <a:endParaRPr sz="6000">
              <a:solidFill>
                <a:srgbClr val="FFFFFF"/>
              </a:solidFill>
              <a:latin typeface="Calibri"/>
              <a:ea typeface="Calibri"/>
              <a:cs typeface="Calibri"/>
              <a:sym typeface="Calibri"/>
            </a:endParaRPr>
          </a:p>
        </p:txBody>
      </p:sp>
      <p:sp>
        <p:nvSpPr>
          <p:cNvPr id="164" name="Google Shape;164;p22"/>
          <p:cNvSpPr txBox="1">
            <a:spLocks noGrp="1"/>
          </p:cNvSpPr>
          <p:nvPr>
            <p:ph type="body" idx="1"/>
          </p:nvPr>
        </p:nvSpPr>
        <p:spPr>
          <a:xfrm>
            <a:off x="4614389" y="495300"/>
            <a:ext cx="6815992" cy="5425989"/>
          </a:xfrm>
          <a:prstGeom prst="rect">
            <a:avLst/>
          </a:prstGeom>
          <a:noFill/>
          <a:ln>
            <a:noFill/>
          </a:ln>
        </p:spPr>
        <p:txBody>
          <a:bodyPr spcFirstLastPara="1" wrap="square" lIns="91425" tIns="45700" rIns="91425" bIns="45700" anchor="ctr" anchorCtr="0">
            <a:normAutofit/>
          </a:bodyPr>
          <a:lstStyle/>
          <a:p>
            <a:pPr marL="91440" lvl="0" indent="-139700" algn="l" rtl="0">
              <a:lnSpc>
                <a:spcPct val="85000"/>
              </a:lnSpc>
              <a:spcBef>
                <a:spcPts val="0"/>
              </a:spcBef>
              <a:spcAft>
                <a:spcPts val="0"/>
              </a:spcAft>
              <a:buClr>
                <a:srgbClr val="262626"/>
              </a:buClr>
              <a:buSzPts val="2200"/>
              <a:buChar char=" "/>
            </a:pPr>
            <a:r>
              <a:rPr lang="en-AU" sz="2200"/>
              <a:t>Come up with five research questions to research and present about the invention or achievement you have chosen. </a:t>
            </a:r>
            <a:endParaRPr/>
          </a:p>
          <a:p>
            <a:pPr marL="91440" lvl="0" indent="-139700" algn="l" rtl="0">
              <a:lnSpc>
                <a:spcPct val="85000"/>
              </a:lnSpc>
              <a:spcBef>
                <a:spcPts val="1300"/>
              </a:spcBef>
              <a:spcAft>
                <a:spcPts val="0"/>
              </a:spcAft>
              <a:buClr>
                <a:srgbClr val="262626"/>
              </a:buClr>
              <a:buSzPts val="2200"/>
              <a:buChar char=" "/>
            </a:pPr>
            <a:r>
              <a:rPr lang="en-AU" sz="2200"/>
              <a:t>You will want to be able to write a couple of paragraphs in response to each question, so avoid questions that you can answer in only a couple of sentences.</a:t>
            </a:r>
            <a:endParaRPr/>
          </a:p>
          <a:p>
            <a:pPr marL="91440" lvl="0" indent="-139700" algn="l" rtl="0">
              <a:lnSpc>
                <a:spcPct val="85000"/>
              </a:lnSpc>
              <a:spcBef>
                <a:spcPts val="1300"/>
              </a:spcBef>
              <a:spcAft>
                <a:spcPts val="0"/>
              </a:spcAft>
              <a:buClr>
                <a:srgbClr val="FF0000"/>
              </a:buClr>
              <a:buSzPts val="2200"/>
              <a:buChar char=" "/>
            </a:pPr>
            <a:r>
              <a:rPr lang="en-AU" sz="2200">
                <a:solidFill>
                  <a:srgbClr val="FF0000"/>
                </a:solidFill>
              </a:rPr>
              <a:t>Eg:</a:t>
            </a:r>
            <a:endParaRPr/>
          </a:p>
          <a:p>
            <a:pPr marL="457200" lvl="0" indent="-457200" algn="l" rtl="0">
              <a:lnSpc>
                <a:spcPct val="85000"/>
              </a:lnSpc>
              <a:spcBef>
                <a:spcPts val="1300"/>
              </a:spcBef>
              <a:spcAft>
                <a:spcPts val="0"/>
              </a:spcAft>
              <a:buClr>
                <a:srgbClr val="FF0000"/>
              </a:buClr>
              <a:buSzPts val="2200"/>
              <a:buFont typeface="Calibri"/>
              <a:buAutoNum type="arabicPeriod"/>
            </a:pPr>
            <a:r>
              <a:rPr lang="en-AU" sz="2200">
                <a:solidFill>
                  <a:srgbClr val="FF0000"/>
                </a:solidFill>
              </a:rPr>
              <a:t>How was the compass invented?</a:t>
            </a:r>
            <a:endParaRPr/>
          </a:p>
          <a:p>
            <a:pPr marL="457200" lvl="0" indent="-457200" algn="l" rtl="0">
              <a:lnSpc>
                <a:spcPct val="85000"/>
              </a:lnSpc>
              <a:spcBef>
                <a:spcPts val="1300"/>
              </a:spcBef>
              <a:spcAft>
                <a:spcPts val="0"/>
              </a:spcAft>
              <a:buClr>
                <a:srgbClr val="FF0000"/>
              </a:buClr>
              <a:buSzPts val="2200"/>
              <a:buFont typeface="Calibri"/>
              <a:buAutoNum type="arabicPeriod"/>
            </a:pPr>
            <a:r>
              <a:rPr lang="en-AU" sz="2200">
                <a:solidFill>
                  <a:srgbClr val="FF0000"/>
                </a:solidFill>
              </a:rPr>
              <a:t>How did the compass affect the society then?</a:t>
            </a:r>
            <a:endParaRPr/>
          </a:p>
          <a:p>
            <a:pPr marL="457200" lvl="0" indent="-457200" algn="l" rtl="0">
              <a:lnSpc>
                <a:spcPct val="85000"/>
              </a:lnSpc>
              <a:spcBef>
                <a:spcPts val="1300"/>
              </a:spcBef>
              <a:spcAft>
                <a:spcPts val="0"/>
              </a:spcAft>
              <a:buClr>
                <a:srgbClr val="FF0000"/>
              </a:buClr>
              <a:buSzPts val="2200"/>
              <a:buFont typeface="Calibri"/>
              <a:buAutoNum type="arabicPeriod"/>
            </a:pPr>
            <a:r>
              <a:rPr lang="en-AU" sz="2200">
                <a:solidFill>
                  <a:srgbClr val="FF0000"/>
                </a:solidFill>
              </a:rPr>
              <a:t>Why was the compass invented?</a:t>
            </a:r>
            <a:endParaRPr/>
          </a:p>
          <a:p>
            <a:pPr marL="457200" lvl="0" indent="-457200" algn="l" rtl="0">
              <a:lnSpc>
                <a:spcPct val="85000"/>
              </a:lnSpc>
              <a:spcBef>
                <a:spcPts val="1300"/>
              </a:spcBef>
              <a:spcAft>
                <a:spcPts val="0"/>
              </a:spcAft>
              <a:buClr>
                <a:srgbClr val="FF0000"/>
              </a:buClr>
              <a:buSzPts val="2200"/>
              <a:buFont typeface="Calibri"/>
              <a:buAutoNum type="arabicPeriod"/>
            </a:pPr>
            <a:r>
              <a:rPr lang="en-AU" sz="2200">
                <a:solidFill>
                  <a:srgbClr val="FF0000"/>
                </a:solidFill>
              </a:rPr>
              <a:t>How does the compass help us nowadays?</a:t>
            </a:r>
            <a:endParaRPr/>
          </a:p>
          <a:p>
            <a:pPr marL="457200" lvl="0" indent="-457200" algn="l" rtl="0">
              <a:lnSpc>
                <a:spcPct val="85000"/>
              </a:lnSpc>
              <a:spcBef>
                <a:spcPts val="1300"/>
              </a:spcBef>
              <a:spcAft>
                <a:spcPts val="0"/>
              </a:spcAft>
              <a:buClr>
                <a:srgbClr val="FF0000"/>
              </a:buClr>
              <a:buSzPts val="2200"/>
              <a:buFont typeface="Calibri"/>
              <a:buAutoNum type="arabicPeriod"/>
            </a:pPr>
            <a:r>
              <a:rPr lang="en-AU" sz="2200">
                <a:solidFill>
                  <a:srgbClr val="FF0000"/>
                </a:solidFill>
              </a:rPr>
              <a:t>What advancements have been made to the compass since its invention and how is it used now?</a:t>
            </a:r>
            <a:endParaRPr/>
          </a:p>
          <a:p>
            <a:pPr marL="91440" lvl="0" indent="0" algn="l" rtl="0">
              <a:lnSpc>
                <a:spcPct val="85000"/>
              </a:lnSpc>
              <a:spcBef>
                <a:spcPts val="1300"/>
              </a:spcBef>
              <a:spcAft>
                <a:spcPts val="0"/>
              </a:spcAft>
              <a:buClr>
                <a:srgbClr val="262626"/>
              </a:buClr>
              <a:buSzPts val="2200"/>
              <a:buNone/>
            </a:pP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23"/>
          <p:cNvSpPr/>
          <p:nvPr/>
        </p:nvSpPr>
        <p:spPr>
          <a:xfrm>
            <a:off x="0" y="0"/>
            <a:ext cx="405908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23"/>
          <p:cNvSpPr txBox="1">
            <a:spLocks noGrp="1"/>
          </p:cNvSpPr>
          <p:nvPr>
            <p:ph type="title"/>
          </p:nvPr>
        </p:nvSpPr>
        <p:spPr>
          <a:xfrm>
            <a:off x="657224" y="936711"/>
            <a:ext cx="2988265" cy="498457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6000"/>
              <a:buFont typeface="Calibri"/>
              <a:buNone/>
            </a:pPr>
            <a:r>
              <a:rPr lang="en-AU" sz="6000" b="1" u="sng">
                <a:solidFill>
                  <a:srgbClr val="FFFFFF"/>
                </a:solidFill>
                <a:latin typeface="Calibri"/>
                <a:ea typeface="Calibri"/>
                <a:cs typeface="Calibri"/>
                <a:sym typeface="Calibri"/>
              </a:rPr>
              <a:t>Step 3:</a:t>
            </a:r>
            <a:br>
              <a:rPr lang="en-AU" sz="4400">
                <a:solidFill>
                  <a:srgbClr val="FFFFFF"/>
                </a:solidFill>
              </a:rPr>
            </a:br>
            <a:endParaRPr sz="4400">
              <a:solidFill>
                <a:srgbClr val="FFFFFF"/>
              </a:solidFill>
            </a:endParaRPr>
          </a:p>
        </p:txBody>
      </p:sp>
      <p:sp>
        <p:nvSpPr>
          <p:cNvPr id="171" name="Google Shape;171;p23"/>
          <p:cNvSpPr txBox="1">
            <a:spLocks noGrp="1"/>
          </p:cNvSpPr>
          <p:nvPr>
            <p:ph type="body" idx="1"/>
          </p:nvPr>
        </p:nvSpPr>
        <p:spPr>
          <a:xfrm>
            <a:off x="4614389" y="600076"/>
            <a:ext cx="6815992" cy="5321214"/>
          </a:xfrm>
          <a:prstGeom prst="rect">
            <a:avLst/>
          </a:prstGeom>
          <a:noFill/>
          <a:ln>
            <a:noFill/>
          </a:ln>
        </p:spPr>
        <p:txBody>
          <a:bodyPr spcFirstLastPara="1" wrap="square" lIns="91425" tIns="45700" rIns="91425" bIns="45700" anchor="ctr" anchorCtr="0">
            <a:normAutofit/>
          </a:bodyPr>
          <a:lstStyle/>
          <a:p>
            <a:pPr marL="91440" lvl="0" indent="-165100" algn="l" rtl="0">
              <a:lnSpc>
                <a:spcPct val="100000"/>
              </a:lnSpc>
              <a:spcBef>
                <a:spcPts val="0"/>
              </a:spcBef>
              <a:spcAft>
                <a:spcPts val="0"/>
              </a:spcAft>
              <a:buClr>
                <a:srgbClr val="262626"/>
              </a:buClr>
              <a:buSzPts val="2600"/>
              <a:buChar char=" "/>
            </a:pPr>
            <a:r>
              <a:rPr lang="en-AU" sz="2600" b="1">
                <a:latin typeface="Calibri"/>
                <a:ea typeface="Calibri"/>
                <a:cs typeface="Calibri"/>
                <a:sym typeface="Calibri"/>
              </a:rPr>
              <a:t>Create a visual display where the questions are answered and your invention is displayed.</a:t>
            </a:r>
            <a:endParaRPr/>
          </a:p>
          <a:p>
            <a:pPr marL="91440" lvl="0" indent="0" algn="l" rtl="0">
              <a:lnSpc>
                <a:spcPct val="100000"/>
              </a:lnSpc>
              <a:spcBef>
                <a:spcPts val="1300"/>
              </a:spcBef>
              <a:spcAft>
                <a:spcPts val="0"/>
              </a:spcAft>
              <a:buClr>
                <a:srgbClr val="262626"/>
              </a:buClr>
              <a:buSzPts val="2600"/>
              <a:buNone/>
            </a:pPr>
            <a:endParaRPr sz="2600">
              <a:latin typeface="Calibri"/>
              <a:ea typeface="Calibri"/>
              <a:cs typeface="Calibri"/>
              <a:sym typeface="Calibri"/>
            </a:endParaRPr>
          </a:p>
          <a:p>
            <a:pPr marL="91440" lvl="0" indent="-165100" algn="l" rtl="0">
              <a:lnSpc>
                <a:spcPct val="100000"/>
              </a:lnSpc>
              <a:spcBef>
                <a:spcPts val="1300"/>
              </a:spcBef>
              <a:spcAft>
                <a:spcPts val="0"/>
              </a:spcAft>
              <a:buClr>
                <a:srgbClr val="262626"/>
              </a:buClr>
              <a:buSzPts val="2600"/>
              <a:buChar char=" "/>
            </a:pPr>
            <a:r>
              <a:rPr lang="en-AU" sz="2600">
                <a:latin typeface="Calibri"/>
                <a:ea typeface="Calibri"/>
                <a:cs typeface="Calibri"/>
                <a:sym typeface="Calibri"/>
              </a:rPr>
              <a:t>For example:</a:t>
            </a:r>
            <a:endParaRPr/>
          </a:p>
          <a:p>
            <a:pPr marL="91440" lvl="0" indent="0" algn="l" rtl="0">
              <a:lnSpc>
                <a:spcPct val="85000"/>
              </a:lnSpc>
              <a:spcBef>
                <a:spcPts val="1300"/>
              </a:spcBef>
              <a:spcAft>
                <a:spcPts val="0"/>
              </a:spcAft>
              <a:buClr>
                <a:srgbClr val="262626"/>
              </a:buClr>
              <a:buSzPts val="24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24"/>
          <p:cNvSpPr/>
          <p:nvPr/>
        </p:nvSpPr>
        <p:spPr>
          <a:xfrm>
            <a:off x="0" y="0"/>
            <a:ext cx="405908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24"/>
          <p:cNvSpPr txBox="1">
            <a:spLocks noGrp="1"/>
          </p:cNvSpPr>
          <p:nvPr>
            <p:ph type="title"/>
          </p:nvPr>
        </p:nvSpPr>
        <p:spPr>
          <a:xfrm>
            <a:off x="657224" y="936711"/>
            <a:ext cx="2988265" cy="498457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6000"/>
              <a:buFont typeface="Calibri"/>
              <a:buNone/>
            </a:pPr>
            <a:r>
              <a:rPr lang="en-AU" sz="6000" b="1" u="sng">
                <a:solidFill>
                  <a:srgbClr val="FFFFFF"/>
                </a:solidFill>
                <a:latin typeface="Calibri"/>
                <a:ea typeface="Calibri"/>
                <a:cs typeface="Calibri"/>
                <a:sym typeface="Calibri"/>
              </a:rPr>
              <a:t>Step 4:</a:t>
            </a:r>
            <a:br>
              <a:rPr lang="en-AU" sz="4400">
                <a:solidFill>
                  <a:srgbClr val="FFFFFF"/>
                </a:solidFill>
              </a:rPr>
            </a:br>
            <a:endParaRPr sz="4400">
              <a:solidFill>
                <a:srgbClr val="FFFFFF"/>
              </a:solidFill>
            </a:endParaRPr>
          </a:p>
        </p:txBody>
      </p:sp>
      <p:sp>
        <p:nvSpPr>
          <p:cNvPr id="178" name="Google Shape;178;p24"/>
          <p:cNvSpPr txBox="1">
            <a:spLocks noGrp="1"/>
          </p:cNvSpPr>
          <p:nvPr>
            <p:ph type="body" idx="1"/>
          </p:nvPr>
        </p:nvSpPr>
        <p:spPr>
          <a:xfrm>
            <a:off x="4614389" y="936711"/>
            <a:ext cx="6815992" cy="4984578"/>
          </a:xfrm>
          <a:prstGeom prst="rect">
            <a:avLst/>
          </a:prstGeom>
          <a:noFill/>
          <a:ln>
            <a:noFill/>
          </a:ln>
        </p:spPr>
        <p:txBody>
          <a:bodyPr spcFirstLastPara="1" wrap="square" lIns="91425" tIns="45700" rIns="91425" bIns="45700" anchor="ctr" anchorCtr="0">
            <a:normAutofit/>
          </a:bodyPr>
          <a:lstStyle/>
          <a:p>
            <a:pPr marL="91440" lvl="0" indent="-152400" algn="l" rtl="0">
              <a:lnSpc>
                <a:spcPct val="100000"/>
              </a:lnSpc>
              <a:spcBef>
                <a:spcPts val="0"/>
              </a:spcBef>
              <a:spcAft>
                <a:spcPts val="0"/>
              </a:spcAft>
              <a:buClr>
                <a:srgbClr val="262626"/>
              </a:buClr>
              <a:buSzPts val="2400"/>
              <a:buChar char=" "/>
            </a:pPr>
            <a:r>
              <a:rPr lang="en-AU"/>
              <a:t>Remember to include a correctly formatted bibliography of at least five sources.  Refer to your diary p13  for instructions on how to create a bibliography.</a:t>
            </a:r>
            <a:endParaRPr/>
          </a:p>
          <a:p>
            <a:pPr marL="91440" lvl="0" indent="-152400" algn="l" rtl="0">
              <a:lnSpc>
                <a:spcPct val="85000"/>
              </a:lnSpc>
              <a:spcBef>
                <a:spcPts val="1300"/>
              </a:spcBef>
              <a:spcAft>
                <a:spcPts val="0"/>
              </a:spcAft>
              <a:buClr>
                <a:srgbClr val="262626"/>
              </a:buClr>
              <a:buSzPts val="2400"/>
              <a:buChar char=" "/>
            </a:pPr>
            <a:br>
              <a:rPr lang="en-AU"/>
            </a:b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p25"/>
          <p:cNvSpPr/>
          <p:nvPr/>
        </p:nvSpPr>
        <p:spPr>
          <a:xfrm>
            <a:off x="7555992" y="0"/>
            <a:ext cx="463600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25"/>
          <p:cNvSpPr txBox="1">
            <a:spLocks noGrp="1"/>
          </p:cNvSpPr>
          <p:nvPr>
            <p:ph type="title"/>
          </p:nvPr>
        </p:nvSpPr>
        <p:spPr>
          <a:xfrm>
            <a:off x="8173212" y="499533"/>
            <a:ext cx="3401568" cy="19202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lt1"/>
              </a:buClr>
              <a:buSzPts val="6000"/>
              <a:buFont typeface="Calibri"/>
              <a:buNone/>
            </a:pPr>
            <a:r>
              <a:rPr lang="en-AU" sz="6000" b="1" u="sng">
                <a:solidFill>
                  <a:schemeClr val="lt1"/>
                </a:solidFill>
                <a:latin typeface="Calibri"/>
                <a:ea typeface="Calibri"/>
                <a:cs typeface="Calibri"/>
                <a:sym typeface="Calibri"/>
              </a:rPr>
              <a:t>Step 5:</a:t>
            </a:r>
            <a:br>
              <a:rPr lang="en-AU" sz="4000">
                <a:solidFill>
                  <a:srgbClr val="262626"/>
                </a:solidFill>
              </a:rPr>
            </a:br>
            <a:endParaRPr sz="4000">
              <a:solidFill>
                <a:srgbClr val="FFFFFF"/>
              </a:solidFill>
            </a:endParaRPr>
          </a:p>
        </p:txBody>
      </p:sp>
      <p:sp>
        <p:nvSpPr>
          <p:cNvPr id="185" name="Google Shape;185;p25"/>
          <p:cNvSpPr/>
          <p:nvPr/>
        </p:nvSpPr>
        <p:spPr>
          <a:xfrm>
            <a:off x="8173212" y="2419773"/>
            <a:ext cx="3401568" cy="3358092"/>
          </a:xfrm>
          <a:prstGeom prst="rect">
            <a:avLst/>
          </a:prstGeom>
          <a:noFill/>
          <a:ln>
            <a:noFill/>
          </a:ln>
        </p:spPr>
        <p:txBody>
          <a:bodyPr spcFirstLastPara="1" wrap="square" lIns="91425" tIns="45700" rIns="91425" bIns="45700" anchor="t" anchorCtr="0">
            <a:noAutofit/>
          </a:bodyPr>
          <a:lstStyle/>
          <a:p>
            <a:pPr marL="0" marR="0" lvl="0" indent="-158750" algn="l" rtl="0">
              <a:spcBef>
                <a:spcPts val="0"/>
              </a:spcBef>
              <a:spcAft>
                <a:spcPts val="0"/>
              </a:spcAft>
              <a:buClr>
                <a:srgbClr val="262626"/>
              </a:buClr>
              <a:buSzPts val="2500"/>
              <a:buFont typeface="Arial"/>
              <a:buChar char=" "/>
            </a:pPr>
            <a:r>
              <a:rPr lang="en-AU" sz="2500" b="0" i="0" u="none" strike="noStrike" cap="none">
                <a:solidFill>
                  <a:srgbClr val="262626"/>
                </a:solidFill>
                <a:latin typeface="Calibri"/>
                <a:ea typeface="Calibri"/>
                <a:cs typeface="Calibri"/>
                <a:sym typeface="Calibri"/>
              </a:rPr>
              <a:t>Look carefully at the attached marking guide to make sure you have done everything needed for a good grade.</a:t>
            </a:r>
            <a:endParaRPr/>
          </a:p>
          <a:p>
            <a:pPr marL="0" marR="0" lvl="0" indent="-114300" algn="l" rtl="0">
              <a:lnSpc>
                <a:spcPct val="85000"/>
              </a:lnSpc>
              <a:spcBef>
                <a:spcPts val="600"/>
              </a:spcBef>
              <a:spcAft>
                <a:spcPts val="0"/>
              </a:spcAft>
              <a:buClr>
                <a:srgbClr val="262626"/>
              </a:buClr>
              <a:buSzPts val="1800"/>
              <a:buFont typeface="Arial"/>
              <a:buChar char=" "/>
            </a:pPr>
            <a:br>
              <a:rPr lang="en-AU" sz="1800" b="0" i="0" u="none" strike="noStrike" cap="none">
                <a:solidFill>
                  <a:srgbClr val="262626"/>
                </a:solidFill>
                <a:latin typeface="Calibri"/>
                <a:ea typeface="Calibri"/>
                <a:cs typeface="Calibri"/>
                <a:sym typeface="Calibri"/>
              </a:rPr>
            </a:br>
            <a:endParaRPr sz="1800" b="0" i="0" u="none" strike="noStrike" cap="none">
              <a:solidFill>
                <a:srgbClr val="262626"/>
              </a:solidFill>
              <a:latin typeface="Calibri"/>
              <a:ea typeface="Calibri"/>
              <a:cs typeface="Calibri"/>
              <a:sym typeface="Calibri"/>
            </a:endParaRPr>
          </a:p>
        </p:txBody>
      </p:sp>
      <p:graphicFrame>
        <p:nvGraphicFramePr>
          <p:cNvPr id="186" name="Google Shape;186;p25"/>
          <p:cNvGraphicFramePr/>
          <p:nvPr/>
        </p:nvGraphicFramePr>
        <p:xfrm>
          <a:off x="633999" y="956200"/>
          <a:ext cx="3000000" cy="3000000"/>
        </p:xfrm>
        <a:graphic>
          <a:graphicData uri="http://schemas.openxmlformats.org/drawingml/2006/table">
            <a:tbl>
              <a:tblPr>
                <a:noFill/>
                <a:tableStyleId>{00EB399A-AE59-492D-B010-3CE6CE2B8A72}</a:tableStyleId>
              </a:tblPr>
              <a:tblGrid>
                <a:gridCol w="4380700">
                  <a:extLst>
                    <a:ext uri="{9D8B030D-6E8A-4147-A177-3AD203B41FA5}">
                      <a16:colId xmlns:a16="http://schemas.microsoft.com/office/drawing/2014/main" val="20000"/>
                    </a:ext>
                  </a:extLst>
                </a:gridCol>
                <a:gridCol w="1897825">
                  <a:extLst>
                    <a:ext uri="{9D8B030D-6E8A-4147-A177-3AD203B41FA5}">
                      <a16:colId xmlns:a16="http://schemas.microsoft.com/office/drawing/2014/main" val="20001"/>
                    </a:ext>
                  </a:extLst>
                </a:gridCol>
              </a:tblGrid>
              <a:tr h="399275">
                <a:tc>
                  <a:txBody>
                    <a:bodyPr/>
                    <a:lstStyle/>
                    <a:p>
                      <a:pPr marL="0" marR="0" lvl="0" indent="0" algn="l" rtl="0">
                        <a:spcBef>
                          <a:spcPts val="0"/>
                        </a:spcBef>
                        <a:spcAft>
                          <a:spcPts val="0"/>
                        </a:spcAft>
                        <a:buNone/>
                      </a:pPr>
                      <a:r>
                        <a:rPr lang="en-AU" sz="1500" b="1" i="0" u="none" strike="noStrike" cap="none">
                          <a:solidFill>
                            <a:srgbClr val="000000"/>
                          </a:solidFill>
                          <a:latin typeface="Century Gothic"/>
                          <a:ea typeface="Century Gothic"/>
                          <a:cs typeface="Century Gothic"/>
                          <a:sym typeface="Century Gothic"/>
                        </a:rPr>
                        <a:t>Marking Guide</a:t>
                      </a:r>
                      <a:endParaRPr sz="2400" b="0" i="0" u="none" strike="noStrike" cap="none">
                        <a:latin typeface="Arial"/>
                        <a:ea typeface="Arial"/>
                        <a:cs typeface="Arial"/>
                        <a:sym typeface="Arial"/>
                      </a:endParaRPr>
                    </a:p>
                  </a:txBody>
                  <a:tcPr marL="92625" marR="92625" marT="61750" marB="617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AU" sz="1500" b="0" i="0" u="none" strike="noStrike" cap="none">
                          <a:solidFill>
                            <a:srgbClr val="000000"/>
                          </a:solidFill>
                          <a:latin typeface="Century Gothic"/>
                          <a:ea typeface="Century Gothic"/>
                          <a:cs typeface="Century Gothic"/>
                          <a:sym typeface="Century Gothic"/>
                        </a:rPr>
                        <a:t>Grade</a:t>
                      </a:r>
                      <a:endParaRPr sz="2400" b="0" i="0" u="none" strike="noStrike" cap="none">
                        <a:latin typeface="Arial"/>
                        <a:ea typeface="Arial"/>
                        <a:cs typeface="Arial"/>
                        <a:sym typeface="Arial"/>
                      </a:endParaRPr>
                    </a:p>
                  </a:txBody>
                  <a:tcPr marL="92625" marR="92625" marT="61750" marB="6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52050">
                <a:tc>
                  <a:txBody>
                    <a:bodyPr/>
                    <a:lstStyle/>
                    <a:p>
                      <a:pPr marL="0" marR="0" lvl="0" indent="0" algn="l" rtl="0">
                        <a:spcBef>
                          <a:spcPts val="0"/>
                        </a:spcBef>
                        <a:spcAft>
                          <a:spcPts val="0"/>
                        </a:spcAft>
                        <a:buNone/>
                      </a:pPr>
                      <a:r>
                        <a:rPr lang="en-AU" sz="1500" b="0" i="0" u="none" strike="noStrike" cap="none">
                          <a:solidFill>
                            <a:srgbClr val="000000"/>
                          </a:solidFill>
                          <a:latin typeface="Century Gothic"/>
                          <a:ea typeface="Century Gothic"/>
                          <a:cs typeface="Century Gothic"/>
                          <a:sym typeface="Century Gothic"/>
                        </a:rPr>
                        <a:t>The questions created by the student are detailed and cover all aspects of an invention.</a:t>
                      </a:r>
                      <a:endParaRPr sz="2400" b="0" i="0" u="none" strike="noStrike" cap="none">
                        <a:latin typeface="Arial"/>
                        <a:ea typeface="Arial"/>
                        <a:cs typeface="Arial"/>
                        <a:sym typeface="Arial"/>
                      </a:endParaRPr>
                    </a:p>
                  </a:txBody>
                  <a:tcPr marL="92625" marR="92625" marT="61750" marB="617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AU" sz="1500" b="0" i="0" u="none" strike="noStrike" cap="none">
                          <a:solidFill>
                            <a:srgbClr val="000000"/>
                          </a:solidFill>
                          <a:latin typeface="Century Gothic"/>
                          <a:ea typeface="Century Gothic"/>
                          <a:cs typeface="Century Gothic"/>
                          <a:sym typeface="Century Gothic"/>
                        </a:rPr>
                        <a:t>/10</a:t>
                      </a:r>
                      <a:endParaRPr sz="2400" b="0" i="0" u="none" strike="noStrike" cap="none">
                        <a:latin typeface="Arial"/>
                        <a:ea typeface="Arial"/>
                        <a:cs typeface="Arial"/>
                        <a:sym typeface="Arial"/>
                      </a:endParaRPr>
                    </a:p>
                  </a:txBody>
                  <a:tcPr marL="92625" marR="92625" marT="61750" marB="6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69725">
                <a:tc>
                  <a:txBody>
                    <a:bodyPr/>
                    <a:lstStyle/>
                    <a:p>
                      <a:pPr marL="0" marR="0" lvl="0" indent="0" algn="l" rtl="0">
                        <a:spcBef>
                          <a:spcPts val="0"/>
                        </a:spcBef>
                        <a:spcAft>
                          <a:spcPts val="0"/>
                        </a:spcAft>
                        <a:buNone/>
                      </a:pPr>
                      <a:r>
                        <a:rPr lang="en-AU" sz="1500" b="0" i="0" u="none" strike="noStrike" cap="none">
                          <a:solidFill>
                            <a:srgbClr val="000000"/>
                          </a:solidFill>
                          <a:latin typeface="Century Gothic"/>
                          <a:ea typeface="Century Gothic"/>
                          <a:cs typeface="Century Gothic"/>
                          <a:sym typeface="Century Gothic"/>
                        </a:rPr>
                        <a:t>Answers to questions are very detailed and contain relevant and correct information.</a:t>
                      </a:r>
                      <a:endParaRPr sz="2400" b="0" i="0" u="none" strike="noStrike" cap="none">
                        <a:latin typeface="Arial"/>
                        <a:ea typeface="Arial"/>
                        <a:cs typeface="Arial"/>
                        <a:sym typeface="Arial"/>
                      </a:endParaRPr>
                    </a:p>
                  </a:txBody>
                  <a:tcPr marL="92625" marR="92625" marT="61750" marB="617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AU" sz="1500" b="0" i="0" u="none" strike="noStrike" cap="none">
                          <a:solidFill>
                            <a:srgbClr val="000000"/>
                          </a:solidFill>
                          <a:latin typeface="Century Gothic"/>
                          <a:ea typeface="Century Gothic"/>
                          <a:cs typeface="Century Gothic"/>
                          <a:sym typeface="Century Gothic"/>
                        </a:rPr>
                        <a:t>/10</a:t>
                      </a:r>
                      <a:endParaRPr sz="2400" b="0" i="0" u="none" strike="noStrike" cap="none">
                        <a:latin typeface="Arial"/>
                        <a:ea typeface="Arial"/>
                        <a:cs typeface="Arial"/>
                        <a:sym typeface="Arial"/>
                      </a:endParaRPr>
                    </a:p>
                  </a:txBody>
                  <a:tcPr marL="92625" marR="92625" marT="61750" marB="6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25650">
                <a:tc>
                  <a:txBody>
                    <a:bodyPr/>
                    <a:lstStyle/>
                    <a:p>
                      <a:pPr marL="0" marR="0" lvl="0" indent="0" algn="l" rtl="0">
                        <a:spcBef>
                          <a:spcPts val="0"/>
                        </a:spcBef>
                        <a:spcAft>
                          <a:spcPts val="0"/>
                        </a:spcAft>
                        <a:buNone/>
                      </a:pPr>
                      <a:r>
                        <a:rPr lang="en-AU" sz="1500" b="0" i="0" u="none" strike="noStrike" cap="none">
                          <a:solidFill>
                            <a:srgbClr val="000000"/>
                          </a:solidFill>
                          <a:latin typeface="Century Gothic"/>
                          <a:ea typeface="Century Gothic"/>
                          <a:cs typeface="Century Gothic"/>
                          <a:sym typeface="Century Gothic"/>
                        </a:rPr>
                        <a:t>The invention is illustrated with detail and contains any relevant information.</a:t>
                      </a:r>
                      <a:endParaRPr sz="2400" b="0" i="0" u="none" strike="noStrike" cap="none">
                        <a:latin typeface="Arial"/>
                        <a:ea typeface="Arial"/>
                        <a:cs typeface="Arial"/>
                        <a:sym typeface="Arial"/>
                      </a:endParaRPr>
                    </a:p>
                  </a:txBody>
                  <a:tcPr marL="92625" marR="92625" marT="61750" marB="617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AU" sz="1500" b="0" i="0" u="none" strike="noStrike" cap="none">
                          <a:solidFill>
                            <a:srgbClr val="000000"/>
                          </a:solidFill>
                          <a:latin typeface="Century Gothic"/>
                          <a:ea typeface="Century Gothic"/>
                          <a:cs typeface="Century Gothic"/>
                          <a:sym typeface="Century Gothic"/>
                        </a:rPr>
                        <a:t>/10</a:t>
                      </a:r>
                      <a:endParaRPr sz="2400" b="0" i="0" u="none" strike="noStrike" cap="none">
                        <a:latin typeface="Arial"/>
                        <a:ea typeface="Arial"/>
                        <a:cs typeface="Arial"/>
                        <a:sym typeface="Arial"/>
                      </a:endParaRPr>
                    </a:p>
                  </a:txBody>
                  <a:tcPr marL="92625" marR="92625" marT="61750" marB="6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69725">
                <a:tc>
                  <a:txBody>
                    <a:bodyPr/>
                    <a:lstStyle/>
                    <a:p>
                      <a:pPr marL="0" marR="0" lvl="0" indent="0" algn="l" rtl="0">
                        <a:spcBef>
                          <a:spcPts val="0"/>
                        </a:spcBef>
                        <a:spcAft>
                          <a:spcPts val="0"/>
                        </a:spcAft>
                        <a:buNone/>
                      </a:pPr>
                      <a:r>
                        <a:rPr lang="en-AU" sz="1500" b="0" i="0" u="none" strike="noStrike" cap="none">
                          <a:solidFill>
                            <a:srgbClr val="000000"/>
                          </a:solidFill>
                          <a:latin typeface="Century Gothic"/>
                          <a:ea typeface="Century Gothic"/>
                          <a:cs typeface="Century Gothic"/>
                          <a:sym typeface="Century Gothic"/>
                        </a:rPr>
                        <a:t>Great care was taken with the presentation and creativity of the of the project</a:t>
                      </a:r>
                      <a:endParaRPr sz="2400" b="0" i="0" u="none" strike="noStrike" cap="none">
                        <a:latin typeface="Arial"/>
                        <a:ea typeface="Arial"/>
                        <a:cs typeface="Arial"/>
                        <a:sym typeface="Arial"/>
                      </a:endParaRPr>
                    </a:p>
                  </a:txBody>
                  <a:tcPr marL="92625" marR="92625" marT="61750" marB="617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AU" sz="1500" b="0" i="0" u="none" strike="noStrike" cap="none">
                          <a:solidFill>
                            <a:srgbClr val="000000"/>
                          </a:solidFill>
                          <a:latin typeface="Century Gothic"/>
                          <a:ea typeface="Century Gothic"/>
                          <a:cs typeface="Century Gothic"/>
                          <a:sym typeface="Century Gothic"/>
                        </a:rPr>
                        <a:t>/5</a:t>
                      </a:r>
                      <a:endParaRPr sz="2400" b="0" i="0" u="none" strike="noStrike" cap="none">
                        <a:latin typeface="Arial"/>
                        <a:ea typeface="Arial"/>
                        <a:cs typeface="Arial"/>
                        <a:sym typeface="Arial"/>
                      </a:endParaRPr>
                    </a:p>
                  </a:txBody>
                  <a:tcPr marL="92625" marR="92625" marT="61750" marB="6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769725">
                <a:tc>
                  <a:txBody>
                    <a:bodyPr/>
                    <a:lstStyle/>
                    <a:p>
                      <a:pPr marL="0" marR="0" lvl="0" indent="0" algn="l" rtl="0">
                        <a:spcBef>
                          <a:spcPts val="0"/>
                        </a:spcBef>
                        <a:spcAft>
                          <a:spcPts val="0"/>
                        </a:spcAft>
                        <a:buNone/>
                      </a:pPr>
                      <a:r>
                        <a:rPr lang="en-AU" sz="1500" b="0" i="0" u="none" strike="noStrike" cap="none">
                          <a:solidFill>
                            <a:srgbClr val="000000"/>
                          </a:solidFill>
                          <a:latin typeface="Century Gothic"/>
                          <a:ea typeface="Century Gothic"/>
                          <a:cs typeface="Century Gothic"/>
                          <a:sym typeface="Century Gothic"/>
                        </a:rPr>
                        <a:t>Grammar conventions. Spelling, punctuation, sentence structure and vocabulary.</a:t>
                      </a:r>
                      <a:endParaRPr sz="2400" b="0" i="0" u="none" strike="noStrike" cap="none">
                        <a:latin typeface="Arial"/>
                        <a:ea typeface="Arial"/>
                        <a:cs typeface="Arial"/>
                        <a:sym typeface="Arial"/>
                      </a:endParaRPr>
                    </a:p>
                  </a:txBody>
                  <a:tcPr marL="92625" marR="92625" marT="61750" marB="617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AU" sz="1500" b="0" i="0" u="none" strike="noStrike" cap="none">
                          <a:solidFill>
                            <a:srgbClr val="000000"/>
                          </a:solidFill>
                          <a:latin typeface="Century Gothic"/>
                          <a:ea typeface="Century Gothic"/>
                          <a:cs typeface="Century Gothic"/>
                          <a:sym typeface="Century Gothic"/>
                        </a:rPr>
                        <a:t>/5</a:t>
                      </a:r>
                      <a:endParaRPr sz="2400" b="0" i="0" u="none" strike="noStrike" cap="none">
                        <a:latin typeface="Arial"/>
                        <a:ea typeface="Arial"/>
                        <a:cs typeface="Arial"/>
                        <a:sym typeface="Arial"/>
                      </a:endParaRPr>
                    </a:p>
                  </a:txBody>
                  <a:tcPr marL="92625" marR="92625" marT="61750" marB="6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69725">
                <a:tc>
                  <a:txBody>
                    <a:bodyPr/>
                    <a:lstStyle/>
                    <a:p>
                      <a:pPr marL="0" marR="0" lvl="0" indent="0" algn="l" rtl="0">
                        <a:spcBef>
                          <a:spcPts val="0"/>
                        </a:spcBef>
                        <a:spcAft>
                          <a:spcPts val="0"/>
                        </a:spcAft>
                        <a:buNone/>
                      </a:pPr>
                      <a:r>
                        <a:rPr lang="en-AU" sz="1500" b="0" i="0" u="none" strike="noStrike" cap="none">
                          <a:solidFill>
                            <a:srgbClr val="000000"/>
                          </a:solidFill>
                          <a:latin typeface="Century Gothic"/>
                          <a:ea typeface="Century Gothic"/>
                          <a:cs typeface="Century Gothic"/>
                          <a:sym typeface="Century Gothic"/>
                        </a:rPr>
                        <a:t>A correctly formatted bibliography of at least five sources has been included.</a:t>
                      </a:r>
                      <a:endParaRPr sz="2400" b="0" i="0" u="none" strike="noStrike" cap="none">
                        <a:latin typeface="Arial"/>
                        <a:ea typeface="Arial"/>
                        <a:cs typeface="Arial"/>
                        <a:sym typeface="Arial"/>
                      </a:endParaRPr>
                    </a:p>
                  </a:txBody>
                  <a:tcPr marL="92625" marR="92625" marT="61750" marB="617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AU" sz="1500" b="0" i="0" u="none" strike="noStrike" cap="none">
                          <a:solidFill>
                            <a:srgbClr val="000000"/>
                          </a:solidFill>
                          <a:latin typeface="Century Gothic"/>
                          <a:ea typeface="Century Gothic"/>
                          <a:cs typeface="Century Gothic"/>
                          <a:sym typeface="Century Gothic"/>
                        </a:rPr>
                        <a:t>/5</a:t>
                      </a:r>
                      <a:endParaRPr sz="2400" b="0" i="0" u="none" strike="noStrike" cap="none">
                        <a:latin typeface="Arial"/>
                        <a:ea typeface="Arial"/>
                        <a:cs typeface="Arial"/>
                        <a:sym typeface="Arial"/>
                      </a:endParaRPr>
                    </a:p>
                  </a:txBody>
                  <a:tcPr marL="92625" marR="92625" marT="61750" marB="6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p26"/>
          <p:cNvSpPr/>
          <p:nvPr/>
        </p:nvSpPr>
        <p:spPr>
          <a:xfrm>
            <a:off x="0" y="0"/>
            <a:ext cx="405908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26"/>
          <p:cNvSpPr txBox="1">
            <a:spLocks noGrp="1"/>
          </p:cNvSpPr>
          <p:nvPr>
            <p:ph type="title"/>
          </p:nvPr>
        </p:nvSpPr>
        <p:spPr>
          <a:xfrm>
            <a:off x="657224" y="936711"/>
            <a:ext cx="2988265" cy="498457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6000"/>
              <a:buFont typeface="Calibri"/>
              <a:buNone/>
            </a:pPr>
            <a:r>
              <a:rPr lang="en-AU" sz="6000">
                <a:solidFill>
                  <a:srgbClr val="FFFFFF"/>
                </a:solidFill>
              </a:rPr>
              <a:t>Then…. Get started!</a:t>
            </a:r>
            <a:endParaRPr/>
          </a:p>
        </p:txBody>
      </p:sp>
      <p:sp>
        <p:nvSpPr>
          <p:cNvPr id="193" name="Google Shape;193;p26"/>
          <p:cNvSpPr txBox="1">
            <a:spLocks noGrp="1"/>
          </p:cNvSpPr>
          <p:nvPr>
            <p:ph type="body" idx="1"/>
          </p:nvPr>
        </p:nvSpPr>
        <p:spPr>
          <a:xfrm>
            <a:off x="4614389" y="936711"/>
            <a:ext cx="6815992" cy="4984578"/>
          </a:xfrm>
          <a:prstGeom prst="rect">
            <a:avLst/>
          </a:prstGeom>
          <a:noFill/>
          <a:ln>
            <a:noFill/>
          </a:ln>
        </p:spPr>
        <p:txBody>
          <a:bodyPr spcFirstLastPara="1" wrap="square" lIns="91425" tIns="45700" rIns="91425" bIns="45700" anchor="ctr" anchorCtr="0">
            <a:normAutofit/>
          </a:bodyPr>
          <a:lstStyle/>
          <a:p>
            <a:pPr marL="91440" lvl="0" indent="-228600" algn="l" rtl="0">
              <a:lnSpc>
                <a:spcPct val="100000"/>
              </a:lnSpc>
              <a:spcBef>
                <a:spcPts val="0"/>
              </a:spcBef>
              <a:spcAft>
                <a:spcPts val="0"/>
              </a:spcAft>
              <a:buClr>
                <a:srgbClr val="262626"/>
              </a:buClr>
              <a:buSzPts val="3600"/>
              <a:buChar char=" "/>
            </a:pPr>
            <a:r>
              <a:rPr lang="en-AU" sz="3600"/>
              <a:t>Watch the </a:t>
            </a:r>
            <a:r>
              <a:rPr lang="en-AU" sz="3600" u="sng">
                <a:solidFill>
                  <a:schemeClr val="hlink"/>
                </a:solidFill>
                <a:hlinkClick r:id="rId3"/>
              </a:rPr>
              <a:t>following video</a:t>
            </a:r>
            <a:r>
              <a:rPr lang="en-AU" sz="3600"/>
              <a:t> clip and think about which invention you are going to do your </a:t>
            </a:r>
            <a:r>
              <a:rPr lang="en-AU" sz="3600" u="sng">
                <a:solidFill>
                  <a:schemeClr val="hlink"/>
                </a:solidFill>
                <a:hlinkClick r:id="rId4"/>
              </a:rPr>
              <a:t>project</a:t>
            </a:r>
            <a:r>
              <a:rPr lang="en-AU" sz="3600"/>
              <a:t> about.</a:t>
            </a:r>
            <a:endParaRPr/>
          </a:p>
          <a:p>
            <a:pPr marL="91440" lvl="0" indent="0" algn="l" rtl="0">
              <a:lnSpc>
                <a:spcPct val="85000"/>
              </a:lnSpc>
              <a:spcBef>
                <a:spcPts val="1300"/>
              </a:spcBef>
              <a:spcAft>
                <a:spcPts val="0"/>
              </a:spcAft>
              <a:buClr>
                <a:srgbClr val="262626"/>
              </a:buClr>
              <a:buSzPts val="2400"/>
              <a:buNone/>
            </a:pPr>
            <a:endParaRPr/>
          </a:p>
          <a:p>
            <a:pPr marL="91440" lvl="0" indent="0" algn="l" rtl="0">
              <a:lnSpc>
                <a:spcPct val="85000"/>
              </a:lnSpc>
              <a:spcBef>
                <a:spcPts val="1300"/>
              </a:spcBef>
              <a:spcAft>
                <a:spcPts val="0"/>
              </a:spcAft>
              <a:buClr>
                <a:srgbClr val="262626"/>
              </a:buClr>
              <a:buSzPts val="2400"/>
              <a:buNone/>
            </a:pPr>
            <a:endParaRPr/>
          </a:p>
          <a:p>
            <a:pPr marL="91440" lvl="0" indent="0" algn="l" rtl="0">
              <a:lnSpc>
                <a:spcPct val="85000"/>
              </a:lnSpc>
              <a:spcBef>
                <a:spcPts val="1300"/>
              </a:spcBef>
              <a:spcAft>
                <a:spcPts val="0"/>
              </a:spcAft>
              <a:buClr>
                <a:srgbClr val="262626"/>
              </a:buClr>
              <a:buSzPts val="2400"/>
              <a:buNone/>
            </a:pPr>
            <a:endParaRPr/>
          </a:p>
          <a:p>
            <a:pPr marL="91440" lvl="0" indent="0" algn="l" rtl="0">
              <a:lnSpc>
                <a:spcPct val="85000"/>
              </a:lnSpc>
              <a:spcBef>
                <a:spcPts val="1300"/>
              </a:spcBef>
              <a:spcAft>
                <a:spcPts val="0"/>
              </a:spcAft>
              <a:buClr>
                <a:srgbClr val="262626"/>
              </a:buClr>
              <a:buSzPts val="24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3"/>
        <p:cNvGrpSpPr/>
        <p:nvPr/>
      </p:nvGrpSpPr>
      <p:grpSpPr>
        <a:xfrm>
          <a:off x="0" y="0"/>
          <a:ext cx="0" cy="0"/>
          <a:chOff x="0" y="0"/>
          <a:chExt cx="0" cy="0"/>
        </a:xfrm>
      </p:grpSpPr>
      <p:sp>
        <p:nvSpPr>
          <p:cNvPr id="94" name="Google Shape;94;p14"/>
          <p:cNvSpPr txBox="1"/>
          <p:nvPr/>
        </p:nvSpPr>
        <p:spPr>
          <a:xfrm>
            <a:off x="552451" y="629265"/>
            <a:ext cx="3429000" cy="5319186"/>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AU" sz="5000" b="1" i="0" u="none" strike="noStrike" cap="none">
                <a:solidFill>
                  <a:srgbClr val="FFFFFF"/>
                </a:solidFill>
                <a:latin typeface="Calibri"/>
                <a:ea typeface="Calibri"/>
                <a:cs typeface="Calibri"/>
                <a:sym typeface="Calibri"/>
              </a:rPr>
              <a:t>This week and next week, in History…</a:t>
            </a:r>
            <a:endParaRPr/>
          </a:p>
          <a:p>
            <a:pPr marL="0" marR="0" lvl="0" indent="0" algn="l" rtl="0">
              <a:spcBef>
                <a:spcPts val="600"/>
              </a:spcBef>
              <a:spcAft>
                <a:spcPts val="0"/>
              </a:spcAft>
              <a:buNone/>
            </a:pPr>
            <a:r>
              <a:rPr lang="en-AU" sz="5000" b="1" i="0" u="none" strike="noStrike" cap="none">
                <a:solidFill>
                  <a:srgbClr val="FFFFFF"/>
                </a:solidFill>
                <a:latin typeface="Calibri"/>
                <a:ea typeface="Calibri"/>
                <a:cs typeface="Calibri"/>
                <a:sym typeface="Calibri"/>
              </a:rPr>
              <a:t>Before the 6</a:t>
            </a:r>
            <a:r>
              <a:rPr lang="en-AU" sz="5000" b="1" i="0" u="none" strike="noStrike" cap="none" baseline="30000">
                <a:solidFill>
                  <a:srgbClr val="FFFFFF"/>
                </a:solidFill>
                <a:latin typeface="Calibri"/>
                <a:ea typeface="Calibri"/>
                <a:cs typeface="Calibri"/>
                <a:sym typeface="Calibri"/>
              </a:rPr>
              <a:t>th</a:t>
            </a:r>
            <a:r>
              <a:rPr lang="en-AU" sz="5000" b="1" i="0" u="none" strike="noStrike" cap="none">
                <a:solidFill>
                  <a:srgbClr val="FFFFFF"/>
                </a:solidFill>
                <a:latin typeface="Calibri"/>
                <a:ea typeface="Calibri"/>
                <a:cs typeface="Calibri"/>
                <a:sym typeface="Calibri"/>
              </a:rPr>
              <a:t> of September</a:t>
            </a:r>
            <a:endParaRPr/>
          </a:p>
        </p:txBody>
      </p:sp>
      <p:sp>
        <p:nvSpPr>
          <p:cNvPr id="95" name="Google Shape;95;p14"/>
          <p:cNvSpPr txBox="1"/>
          <p:nvPr/>
        </p:nvSpPr>
        <p:spPr>
          <a:xfrm>
            <a:off x="4408080" y="2809125"/>
            <a:ext cx="7059798" cy="1574800"/>
          </a:xfrm>
          <a:prstGeom prst="rect">
            <a:avLst/>
          </a:prstGeom>
          <a:solidFill>
            <a:schemeClr val="lt1"/>
          </a:solidFill>
          <a:ln w="9525" cap="flat" cmpd="sng">
            <a:solidFill>
              <a:srgbClr val="7F7F7F"/>
            </a:solidFill>
            <a:prstDash val="solid"/>
            <a:round/>
            <a:headEnd type="none" w="sm" len="sm"/>
            <a:tailEnd type="none" w="sm" len="sm"/>
          </a:ln>
        </p:spPr>
        <p:txBody>
          <a:bodyPr spcFirstLastPara="1" wrap="square" lIns="91425" tIns="45700" rIns="91425" bIns="45700" anchor="ctr" anchorCtr="0">
            <a:normAutofit fontScale="85000" lnSpcReduction="10000"/>
          </a:bodyPr>
          <a:lstStyle/>
          <a:p>
            <a:pPr marL="0" marR="0" lvl="0" indent="0" algn="ctr" rtl="0">
              <a:lnSpc>
                <a:spcPct val="90000"/>
              </a:lnSpc>
              <a:spcBef>
                <a:spcPts val="0"/>
              </a:spcBef>
              <a:spcAft>
                <a:spcPts val="600"/>
              </a:spcAft>
              <a:buClr>
                <a:schemeClr val="dk1"/>
              </a:buClr>
              <a:buSzPct val="147058"/>
              <a:buFont typeface="Calibri"/>
              <a:buNone/>
            </a:pPr>
            <a:r>
              <a:rPr lang="en-AU" sz="4800" b="0" i="0" u="none" strike="noStrike" cap="none">
                <a:solidFill>
                  <a:schemeClr val="dk1"/>
                </a:solidFill>
                <a:latin typeface="Calibri"/>
                <a:ea typeface="Calibri"/>
                <a:cs typeface="Calibri"/>
                <a:sym typeface="Calibri"/>
              </a:rPr>
              <a:t>You </a:t>
            </a:r>
            <a:r>
              <a:rPr lang="en-AU" sz="4800" b="1" i="0" u="sng" strike="noStrike" cap="none">
                <a:solidFill>
                  <a:schemeClr val="dk1"/>
                </a:solidFill>
                <a:latin typeface="Calibri"/>
                <a:ea typeface="Calibri"/>
                <a:cs typeface="Calibri"/>
                <a:sym typeface="Calibri"/>
              </a:rPr>
              <a:t>MUST</a:t>
            </a:r>
            <a:r>
              <a:rPr lang="en-AU" sz="4800" b="0" i="0" u="none" strike="noStrike" cap="none">
                <a:solidFill>
                  <a:schemeClr val="dk1"/>
                </a:solidFill>
                <a:latin typeface="Calibri"/>
                <a:ea typeface="Calibri"/>
                <a:cs typeface="Calibri"/>
                <a:sym typeface="Calibri"/>
              </a:rPr>
              <a:t> do slides 1-12</a:t>
            </a:r>
            <a:br>
              <a:rPr lang="en-AU" sz="4800" b="1" i="0" u="none" strike="noStrike" cap="none">
                <a:solidFill>
                  <a:srgbClr val="2E59B0"/>
                </a:solidFill>
                <a:latin typeface="Calibri"/>
                <a:ea typeface="Calibri"/>
                <a:cs typeface="Calibri"/>
                <a:sym typeface="Calibri"/>
              </a:rPr>
            </a:br>
            <a:r>
              <a:rPr lang="en-AU" sz="4800" b="1" i="0" u="none" strike="noStrike" cap="none">
                <a:solidFill>
                  <a:srgbClr val="FF0000"/>
                </a:solidFill>
                <a:latin typeface="Calibri"/>
                <a:ea typeface="Calibri"/>
                <a:cs typeface="Calibri"/>
                <a:sym typeface="Calibri"/>
              </a:rPr>
              <a:t>All Tasks Due 6</a:t>
            </a:r>
            <a:r>
              <a:rPr lang="en-AU" sz="4800" b="1" i="0" u="none" strike="noStrike" cap="none" baseline="30000">
                <a:solidFill>
                  <a:srgbClr val="FF0000"/>
                </a:solidFill>
                <a:latin typeface="Calibri"/>
                <a:ea typeface="Calibri"/>
                <a:cs typeface="Calibri"/>
                <a:sym typeface="Calibri"/>
              </a:rPr>
              <a:t>th</a:t>
            </a:r>
            <a:r>
              <a:rPr lang="en-AU" sz="4800" b="1" i="0" u="none" strike="noStrike" cap="none">
                <a:solidFill>
                  <a:srgbClr val="FF0000"/>
                </a:solidFill>
                <a:latin typeface="Calibri"/>
                <a:ea typeface="Calibri"/>
                <a:cs typeface="Calibri"/>
                <a:sym typeface="Calibri"/>
              </a:rPr>
              <a:t> of September</a:t>
            </a:r>
            <a:endParaRPr sz="4800" b="0" i="0" u="none" strike="noStrike" cap="none">
              <a:solidFill>
                <a:srgbClr val="2E59B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185980" y="1130640"/>
            <a:ext cx="11670223" cy="1565402"/>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FF0000"/>
              </a:buClr>
              <a:buSzPts val="3600"/>
              <a:buFont typeface="Calibri"/>
              <a:buNone/>
            </a:pPr>
            <a:r>
              <a:rPr lang="en-AU" sz="3600" b="1">
                <a:solidFill>
                  <a:srgbClr val="FF0000"/>
                </a:solidFill>
              </a:rPr>
              <a:t>Task 1</a:t>
            </a:r>
            <a:r>
              <a:rPr lang="en-AU" sz="3600"/>
              <a:t>: Watch the following clips about Chinese inventions.  Then do a google search and make a list of as many ancient Chinese inventions as you can find (at least 20).</a:t>
            </a:r>
            <a:endParaRPr/>
          </a:p>
        </p:txBody>
      </p:sp>
      <p:pic>
        <p:nvPicPr>
          <p:cNvPr id="101" name="Google Shape;101;p15" title="The 4 Great Inventions that changed the world (China)"/>
          <p:cNvPicPr preferRelativeResize="0">
            <a:picLocks noGrp="1"/>
          </p:cNvPicPr>
          <p:nvPr>
            <p:ph type="body" idx="1"/>
          </p:nvPr>
        </p:nvPicPr>
        <p:blipFill rotWithShape="1">
          <a:blip r:embed="rId3">
            <a:alphaModFix/>
          </a:blip>
          <a:srcRect/>
          <a:stretch/>
        </p:blipFill>
        <p:spPr>
          <a:xfrm>
            <a:off x="4512222" y="2860649"/>
            <a:ext cx="3407758" cy="1925383"/>
          </a:xfrm>
          <a:prstGeom prst="rect">
            <a:avLst/>
          </a:prstGeom>
          <a:noFill/>
          <a:ln>
            <a:noFill/>
          </a:ln>
        </p:spPr>
      </p:pic>
      <p:pic>
        <p:nvPicPr>
          <p:cNvPr id="102" name="Google Shape;102;p15" title="10 Amazing Ancient Chinese Inventions"/>
          <p:cNvPicPr preferRelativeResize="0"/>
          <p:nvPr/>
        </p:nvPicPr>
        <p:blipFill rotWithShape="1">
          <a:blip r:embed="rId4">
            <a:alphaModFix/>
          </a:blip>
          <a:srcRect/>
          <a:stretch/>
        </p:blipFill>
        <p:spPr>
          <a:xfrm>
            <a:off x="8366611" y="2882860"/>
            <a:ext cx="3329131" cy="1880959"/>
          </a:xfrm>
          <a:prstGeom prst="rect">
            <a:avLst/>
          </a:prstGeom>
          <a:noFill/>
          <a:ln>
            <a:noFill/>
          </a:ln>
        </p:spPr>
      </p:pic>
      <p:pic>
        <p:nvPicPr>
          <p:cNvPr id="103" name="Google Shape;103;p15" title="6 Chinese Inventions That May Surprise You!"/>
          <p:cNvPicPr preferRelativeResize="0"/>
          <p:nvPr/>
        </p:nvPicPr>
        <p:blipFill rotWithShape="1">
          <a:blip r:embed="rId5">
            <a:alphaModFix/>
          </a:blip>
          <a:srcRect/>
          <a:stretch/>
        </p:blipFill>
        <p:spPr>
          <a:xfrm>
            <a:off x="4514112" y="4911289"/>
            <a:ext cx="3163776" cy="1787533"/>
          </a:xfrm>
          <a:prstGeom prst="rect">
            <a:avLst/>
          </a:prstGeom>
          <a:noFill/>
          <a:ln>
            <a:noFill/>
          </a:ln>
        </p:spPr>
      </p:pic>
      <p:sp>
        <p:nvSpPr>
          <p:cNvPr id="104" name="Google Shape;104;p15"/>
          <p:cNvSpPr txBox="1"/>
          <p:nvPr/>
        </p:nvSpPr>
        <p:spPr>
          <a:xfrm>
            <a:off x="9469918" y="5093034"/>
            <a:ext cx="1990725"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0" i="0" u="none" strike="noStrike" cap="none">
                <a:solidFill>
                  <a:schemeClr val="dk1"/>
                </a:solidFill>
                <a:latin typeface="Calibri"/>
                <a:ea typeface="Calibri"/>
                <a:cs typeface="Calibri"/>
                <a:sym typeface="Calibri"/>
              </a:rPr>
              <a:t>Tea</a:t>
            </a:r>
            <a:endParaRPr/>
          </a:p>
          <a:p>
            <a:pPr marL="0" marR="0" lvl="0" indent="0" algn="l" rtl="0">
              <a:spcBef>
                <a:spcPts val="0"/>
              </a:spcBef>
              <a:spcAft>
                <a:spcPts val="0"/>
              </a:spcAft>
              <a:buNone/>
            </a:pPr>
            <a:r>
              <a:rPr lang="en-AU" sz="1800">
                <a:solidFill>
                  <a:schemeClr val="dk1"/>
                </a:solidFill>
                <a:latin typeface="Calibri"/>
                <a:ea typeface="Calibri"/>
                <a:cs typeface="Calibri"/>
                <a:sym typeface="Calibri"/>
              </a:rPr>
              <a:t>Wheelbarrow</a:t>
            </a:r>
            <a:endParaRPr/>
          </a:p>
          <a:p>
            <a:pPr marL="0" marR="0" lvl="0" indent="0" algn="l" rtl="0">
              <a:spcBef>
                <a:spcPts val="0"/>
              </a:spcBef>
              <a:spcAft>
                <a:spcPts val="0"/>
              </a:spcAft>
              <a:buNone/>
            </a:pPr>
            <a:r>
              <a:rPr lang="en-AU" sz="1800">
                <a:solidFill>
                  <a:schemeClr val="dk1"/>
                </a:solidFill>
                <a:latin typeface="Calibri"/>
                <a:ea typeface="Calibri"/>
                <a:cs typeface="Calibri"/>
                <a:sym typeface="Calibri"/>
              </a:rPr>
              <a:t>Ship Rudder</a:t>
            </a:r>
            <a:endParaRPr/>
          </a:p>
          <a:p>
            <a:pPr marL="0" marR="0" lvl="0" indent="0" algn="l" rtl="0">
              <a:spcBef>
                <a:spcPts val="0"/>
              </a:spcBef>
              <a:spcAft>
                <a:spcPts val="0"/>
              </a:spcAft>
              <a:buNone/>
            </a:pPr>
            <a:r>
              <a:rPr lang="en-AU" sz="1800">
                <a:solidFill>
                  <a:schemeClr val="dk1"/>
                </a:solidFill>
                <a:latin typeface="Calibri"/>
                <a:ea typeface="Calibri"/>
                <a:cs typeface="Calibri"/>
                <a:sym typeface="Calibri"/>
              </a:rPr>
              <a:t>Mechanical Clock</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15"/>
          <p:cNvSpPr txBox="1"/>
          <p:nvPr/>
        </p:nvSpPr>
        <p:spPr>
          <a:xfrm>
            <a:off x="496258" y="2913170"/>
            <a:ext cx="3498795" cy="378565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a:solidFill>
                  <a:schemeClr val="dk1"/>
                </a:solidFill>
                <a:latin typeface="Calibri"/>
                <a:ea typeface="Calibri"/>
                <a:cs typeface="Calibri"/>
                <a:sym typeface="Calibri"/>
              </a:rPr>
              <a:t>The Ancient Chinese were famous for their inventions and technology. Many of their inventions had lasting impact on the entire world. Other inventions led to great feats of engineering like the Grand Canal and the Great Wall of China. </a:t>
            </a:r>
            <a:endParaRPr/>
          </a:p>
        </p:txBody>
      </p:sp>
      <p:sp>
        <p:nvSpPr>
          <p:cNvPr id="106" name="Google Shape;106;p15"/>
          <p:cNvSpPr txBox="1"/>
          <p:nvPr/>
        </p:nvSpPr>
        <p:spPr>
          <a:xfrm>
            <a:off x="185980" y="174385"/>
            <a:ext cx="11825205" cy="830997"/>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4800" b="1">
                <a:solidFill>
                  <a:srgbClr val="FF0000"/>
                </a:solidFill>
                <a:latin typeface="Calibri"/>
                <a:ea typeface="Calibri"/>
                <a:cs typeface="Calibri"/>
                <a:sym typeface="Calibri"/>
              </a:rPr>
              <a:t>Ancient China – Inventions and achievements</a:t>
            </a:r>
            <a:endParaRPr sz="480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1"/>
                                        <p:tgtEl>
                                          <p:spTgt spid="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fade">
                                      <p:cBhvr>
                                        <p:cTn id="17" dur="1"/>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6"/>
          <p:cNvPicPr preferRelativeResize="0"/>
          <p:nvPr/>
        </p:nvPicPr>
        <p:blipFill rotWithShape="1">
          <a:blip r:embed="rId3">
            <a:alphaModFix/>
          </a:blip>
          <a:srcRect b="4721"/>
          <a:stretch/>
        </p:blipFill>
        <p:spPr>
          <a:xfrm>
            <a:off x="1374000" y="66675"/>
            <a:ext cx="10818000" cy="6534150"/>
          </a:xfrm>
          <a:prstGeom prst="rect">
            <a:avLst/>
          </a:prstGeom>
          <a:noFill/>
          <a:ln>
            <a:noFill/>
          </a:ln>
        </p:spPr>
      </p:pic>
      <p:sp>
        <p:nvSpPr>
          <p:cNvPr id="112" name="Google Shape;112;p16"/>
          <p:cNvSpPr txBox="1"/>
          <p:nvPr/>
        </p:nvSpPr>
        <p:spPr>
          <a:xfrm rot="-5400000">
            <a:off x="-2664397" y="3010584"/>
            <a:ext cx="65341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3600" b="1">
                <a:solidFill>
                  <a:srgbClr val="FF0000"/>
                </a:solidFill>
                <a:latin typeface="Calibri"/>
                <a:ea typeface="Calibri"/>
                <a:cs typeface="Calibri"/>
                <a:sym typeface="Calibri"/>
              </a:rPr>
              <a:t>Read Pearson Textbook p170-171</a:t>
            </a:r>
            <a:endParaRPr/>
          </a:p>
        </p:txBody>
      </p:sp>
      <p:pic>
        <p:nvPicPr>
          <p:cNvPr id="113" name="Google Shape;113;p16"/>
          <p:cNvPicPr preferRelativeResize="0"/>
          <p:nvPr/>
        </p:nvPicPr>
        <p:blipFill rotWithShape="1">
          <a:blip r:embed="rId4">
            <a:alphaModFix/>
          </a:blip>
          <a:srcRect/>
          <a:stretch/>
        </p:blipFill>
        <p:spPr>
          <a:xfrm>
            <a:off x="925845" y="0"/>
            <a:ext cx="10931983" cy="65341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8229600" y="499533"/>
            <a:ext cx="3200399"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accent1"/>
              </a:buClr>
              <a:buSzPts val="5400"/>
              <a:buFont typeface="Calibri"/>
              <a:buNone/>
            </a:pPr>
            <a:endParaRPr/>
          </a:p>
        </p:txBody>
      </p:sp>
      <p:pic>
        <p:nvPicPr>
          <p:cNvPr id="119" name="Google Shape;119;p17"/>
          <p:cNvPicPr preferRelativeResize="0"/>
          <p:nvPr/>
        </p:nvPicPr>
        <p:blipFill rotWithShape="1">
          <a:blip r:embed="rId3">
            <a:alphaModFix/>
          </a:blip>
          <a:srcRect/>
          <a:stretch/>
        </p:blipFill>
        <p:spPr>
          <a:xfrm>
            <a:off x="371313" y="0"/>
            <a:ext cx="7543800" cy="6858000"/>
          </a:xfrm>
          <a:prstGeom prst="rect">
            <a:avLst/>
          </a:prstGeom>
          <a:noFill/>
          <a:ln>
            <a:noFill/>
          </a:ln>
        </p:spPr>
      </p:pic>
      <p:pic>
        <p:nvPicPr>
          <p:cNvPr id="120" name="Google Shape;120;p17"/>
          <p:cNvPicPr preferRelativeResize="0"/>
          <p:nvPr/>
        </p:nvPicPr>
        <p:blipFill rotWithShape="1">
          <a:blip r:embed="rId4">
            <a:alphaModFix/>
          </a:blip>
          <a:srcRect/>
          <a:stretch/>
        </p:blipFill>
        <p:spPr>
          <a:xfrm>
            <a:off x="8358525" y="1659742"/>
            <a:ext cx="3364308" cy="966031"/>
          </a:xfrm>
          <a:prstGeom prst="rect">
            <a:avLst/>
          </a:prstGeom>
          <a:noFill/>
          <a:ln>
            <a:noFill/>
          </a:ln>
        </p:spPr>
      </p:pic>
      <p:pic>
        <p:nvPicPr>
          <p:cNvPr id="121" name="Google Shape;121;p17"/>
          <p:cNvPicPr preferRelativeResize="0"/>
          <p:nvPr/>
        </p:nvPicPr>
        <p:blipFill rotWithShape="1">
          <a:blip r:embed="rId5">
            <a:alphaModFix/>
          </a:blip>
          <a:srcRect/>
          <a:stretch/>
        </p:blipFill>
        <p:spPr>
          <a:xfrm>
            <a:off x="8380177" y="2752257"/>
            <a:ext cx="3364308" cy="1056525"/>
          </a:xfrm>
          <a:prstGeom prst="rect">
            <a:avLst/>
          </a:prstGeom>
          <a:noFill/>
          <a:ln>
            <a:noFill/>
          </a:ln>
        </p:spPr>
      </p:pic>
      <p:pic>
        <p:nvPicPr>
          <p:cNvPr id="122" name="Google Shape;122;p17"/>
          <p:cNvPicPr preferRelativeResize="0"/>
          <p:nvPr/>
        </p:nvPicPr>
        <p:blipFill rotWithShape="1">
          <a:blip r:embed="rId6">
            <a:alphaModFix/>
          </a:blip>
          <a:srcRect/>
          <a:stretch/>
        </p:blipFill>
        <p:spPr>
          <a:xfrm>
            <a:off x="7574755" y="4011797"/>
            <a:ext cx="4510088" cy="2643188"/>
          </a:xfrm>
          <a:prstGeom prst="rect">
            <a:avLst/>
          </a:prstGeom>
          <a:noFill/>
          <a:ln>
            <a:noFill/>
          </a:ln>
        </p:spPr>
      </p:pic>
      <p:sp>
        <p:nvSpPr>
          <p:cNvPr id="123" name="Google Shape;123;p17"/>
          <p:cNvSpPr txBox="1"/>
          <p:nvPr/>
        </p:nvSpPr>
        <p:spPr>
          <a:xfrm>
            <a:off x="8058150" y="-83688"/>
            <a:ext cx="4026693"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400" b="1">
                <a:solidFill>
                  <a:srgbClr val="FF0000"/>
                </a:solidFill>
                <a:latin typeface="Calibri"/>
                <a:ea typeface="Calibri"/>
                <a:cs typeface="Calibri"/>
                <a:sym typeface="Calibri"/>
              </a:rPr>
              <a:t>Task 2</a:t>
            </a:r>
            <a:r>
              <a:rPr lang="en-AU" sz="1800">
                <a:solidFill>
                  <a:schemeClr val="dk1"/>
                </a:solidFill>
                <a:latin typeface="Calibri"/>
                <a:ea typeface="Calibri"/>
                <a:cs typeface="Calibri"/>
                <a:sym typeface="Calibri"/>
              </a:rPr>
              <a:t>: Read through the information on slides 4 and 5 and answer the following questions.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7"/>
        <p:cNvGrpSpPr/>
        <p:nvPr/>
      </p:nvGrpSpPr>
      <p:grpSpPr>
        <a:xfrm>
          <a:off x="0" y="0"/>
          <a:ext cx="0" cy="0"/>
          <a:chOff x="0" y="0"/>
          <a:chExt cx="0" cy="0"/>
        </a:xfrm>
      </p:grpSpPr>
      <p:sp>
        <p:nvSpPr>
          <p:cNvPr id="128" name="Google Shape;128;p18"/>
          <p:cNvSpPr/>
          <p:nvPr/>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txBox="1"/>
          <p:nvPr/>
        </p:nvSpPr>
        <p:spPr>
          <a:xfrm>
            <a:off x="8160774" y="619431"/>
            <a:ext cx="3372464" cy="3869205"/>
          </a:xfrm>
          <a:prstGeom prst="rect">
            <a:avLst/>
          </a:prstGeom>
          <a:noFill/>
          <a:ln>
            <a:noFill/>
          </a:ln>
        </p:spPr>
        <p:txBody>
          <a:bodyPr spcFirstLastPara="1" wrap="square" lIns="91425" tIns="45700" rIns="91425" bIns="45700" anchor="b" anchorCtr="0">
            <a:normAutofit/>
          </a:bodyPr>
          <a:lstStyle/>
          <a:p>
            <a:pPr marL="0" marR="0" lvl="0" indent="0" algn="l" rtl="0">
              <a:lnSpc>
                <a:spcPct val="80000"/>
              </a:lnSpc>
              <a:spcBef>
                <a:spcPts val="0"/>
              </a:spcBef>
              <a:spcAft>
                <a:spcPts val="0"/>
              </a:spcAft>
              <a:buNone/>
            </a:pPr>
            <a:r>
              <a:rPr lang="en-AU" sz="6000" b="1">
                <a:solidFill>
                  <a:srgbClr val="FFFFFF"/>
                </a:solidFill>
                <a:latin typeface="Calibri"/>
                <a:ea typeface="Calibri"/>
                <a:cs typeface="Calibri"/>
                <a:sym typeface="Calibri"/>
              </a:rPr>
              <a:t>Play Clip</a:t>
            </a:r>
            <a:endParaRPr/>
          </a:p>
        </p:txBody>
      </p:sp>
      <p:pic>
        <p:nvPicPr>
          <p:cNvPr id="130" name="Google Shape;130;p18" descr="A close up of a logo&#10;&#10;Description automatically generated"/>
          <p:cNvPicPr preferRelativeResize="0">
            <a:picLocks noGrp="1"/>
          </p:cNvPicPr>
          <p:nvPr>
            <p:ph type="body" idx="1"/>
          </p:nvPr>
        </p:nvPicPr>
        <p:blipFill rotWithShape="1">
          <a:blip r:embed="rId3">
            <a:alphaModFix/>
          </a:blip>
          <a:srcRect/>
          <a:stretch/>
        </p:blipFill>
        <p:spPr>
          <a:xfrm>
            <a:off x="636915" y="1482770"/>
            <a:ext cx="6915663" cy="38961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4"/>
        <p:cNvGrpSpPr/>
        <p:nvPr/>
      </p:nvGrpSpPr>
      <p:grpSpPr>
        <a:xfrm>
          <a:off x="0" y="0"/>
          <a:ext cx="0" cy="0"/>
          <a:chOff x="0" y="0"/>
          <a:chExt cx="0" cy="0"/>
        </a:xfrm>
      </p:grpSpPr>
      <p:sp>
        <p:nvSpPr>
          <p:cNvPr id="135" name="Google Shape;135;p19"/>
          <p:cNvSpPr/>
          <p:nvPr/>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19"/>
          <p:cNvSpPr txBox="1">
            <a:spLocks noGrp="1"/>
          </p:cNvSpPr>
          <p:nvPr>
            <p:ph type="title"/>
          </p:nvPr>
        </p:nvSpPr>
        <p:spPr>
          <a:xfrm>
            <a:off x="3769359" y="628227"/>
            <a:ext cx="7821837" cy="2092415"/>
          </a:xfrm>
          <a:prstGeom prst="rect">
            <a:avLst/>
          </a:prstGeom>
          <a:noFill/>
          <a:ln>
            <a:noFill/>
          </a:ln>
        </p:spPr>
        <p:txBody>
          <a:bodyPr spcFirstLastPara="1" wrap="square" lIns="91425" tIns="45700" rIns="91425" bIns="45700" anchor="b" anchorCtr="0">
            <a:normAutofit/>
          </a:bodyPr>
          <a:lstStyle/>
          <a:p>
            <a:pPr marL="0" marR="0" lvl="0" indent="0" algn="ctr" rtl="0">
              <a:lnSpc>
                <a:spcPct val="80000"/>
              </a:lnSpc>
              <a:spcBef>
                <a:spcPts val="0"/>
              </a:spcBef>
              <a:spcAft>
                <a:spcPts val="0"/>
              </a:spcAft>
              <a:buClr>
                <a:srgbClr val="FFFFFF"/>
              </a:buClr>
              <a:buSzPts val="5100"/>
              <a:buFont typeface="Calibri"/>
              <a:buNone/>
            </a:pPr>
            <a:r>
              <a:rPr lang="en-AU" sz="5100" b="1">
                <a:solidFill>
                  <a:srgbClr val="FFFFFF"/>
                </a:solidFill>
              </a:rPr>
              <a:t>Year 7 History - Ancient Chinese </a:t>
            </a:r>
            <a:br>
              <a:rPr lang="en-AU" sz="5100">
                <a:solidFill>
                  <a:srgbClr val="FFFFFF"/>
                </a:solidFill>
              </a:rPr>
            </a:br>
            <a:r>
              <a:rPr lang="en-AU" sz="5100" b="1" u="sng">
                <a:solidFill>
                  <a:srgbClr val="FFFFFF"/>
                </a:solidFill>
              </a:rPr>
              <a:t>Virtual Museum Exhibit Project</a:t>
            </a:r>
            <a:endParaRPr sz="5100" b="0" i="0" u="none" strike="noStrike" cap="none">
              <a:solidFill>
                <a:srgbClr val="FFFFFF"/>
              </a:solidFill>
            </a:endParaRPr>
          </a:p>
        </p:txBody>
      </p:sp>
      <p:pic>
        <p:nvPicPr>
          <p:cNvPr id="138" name="Google Shape;138;p19"/>
          <p:cNvPicPr preferRelativeResize="0"/>
          <p:nvPr/>
        </p:nvPicPr>
        <p:blipFill rotWithShape="1">
          <a:blip r:embed="rId3">
            <a:alphaModFix/>
          </a:blip>
          <a:srcRect/>
          <a:stretch/>
        </p:blipFill>
        <p:spPr>
          <a:xfrm>
            <a:off x="586437" y="3098237"/>
            <a:ext cx="3246851" cy="2092415"/>
          </a:xfrm>
          <a:prstGeom prst="rect">
            <a:avLst/>
          </a:prstGeom>
          <a:noFill/>
          <a:ln>
            <a:noFill/>
          </a:ln>
        </p:spPr>
      </p:pic>
      <p:pic>
        <p:nvPicPr>
          <p:cNvPr id="139" name="Google Shape;139;p19"/>
          <p:cNvPicPr preferRelativeResize="0"/>
          <p:nvPr/>
        </p:nvPicPr>
        <p:blipFill rotWithShape="1">
          <a:blip r:embed="rId4">
            <a:alphaModFix/>
          </a:blip>
          <a:srcRect/>
          <a:stretch/>
        </p:blipFill>
        <p:spPr>
          <a:xfrm>
            <a:off x="600804" y="492145"/>
            <a:ext cx="2946461" cy="2092415"/>
          </a:xfrm>
          <a:prstGeom prst="rect">
            <a:avLst/>
          </a:prstGeom>
          <a:noFill/>
          <a:ln>
            <a:noFill/>
          </a:ln>
        </p:spPr>
      </p:pic>
      <p:pic>
        <p:nvPicPr>
          <p:cNvPr id="140" name="Google Shape;140;p19"/>
          <p:cNvPicPr preferRelativeResize="0"/>
          <p:nvPr/>
        </p:nvPicPr>
        <p:blipFill rotWithShape="1">
          <a:blip r:embed="rId5">
            <a:alphaModFix/>
          </a:blip>
          <a:srcRect/>
          <a:stretch/>
        </p:blipFill>
        <p:spPr>
          <a:xfrm>
            <a:off x="4419724" y="3098237"/>
            <a:ext cx="2561404" cy="2489252"/>
          </a:xfrm>
          <a:prstGeom prst="rect">
            <a:avLst/>
          </a:prstGeom>
          <a:noFill/>
          <a:ln>
            <a:noFill/>
          </a:ln>
        </p:spPr>
      </p:pic>
      <p:pic>
        <p:nvPicPr>
          <p:cNvPr id="141" name="Google Shape;141;p19"/>
          <p:cNvPicPr preferRelativeResize="0"/>
          <p:nvPr/>
        </p:nvPicPr>
        <p:blipFill rotWithShape="1">
          <a:blip r:embed="rId6">
            <a:alphaModFix/>
          </a:blip>
          <a:srcRect/>
          <a:stretch/>
        </p:blipFill>
        <p:spPr>
          <a:xfrm>
            <a:off x="7549483" y="3098237"/>
            <a:ext cx="4202867" cy="22186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5"/>
        <p:cNvGrpSpPr/>
        <p:nvPr/>
      </p:nvGrpSpPr>
      <p:grpSpPr>
        <a:xfrm>
          <a:off x="0" y="0"/>
          <a:ext cx="0" cy="0"/>
          <a:chOff x="0" y="0"/>
          <a:chExt cx="0" cy="0"/>
        </a:xfrm>
      </p:grpSpPr>
      <p:sp>
        <p:nvSpPr>
          <p:cNvPr id="146" name="Google Shape;146;p20"/>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rgbClr val="262626"/>
              </a:buClr>
              <a:buSzPts val="2400"/>
              <a:buNone/>
            </a:pPr>
            <a:br>
              <a:rPr lang="en-AU"/>
            </a:br>
            <a:endParaRPr/>
          </a:p>
        </p:txBody>
      </p:sp>
      <p:grpSp>
        <p:nvGrpSpPr>
          <p:cNvPr id="147" name="Google Shape;147;p20"/>
          <p:cNvGrpSpPr/>
          <p:nvPr/>
        </p:nvGrpSpPr>
        <p:grpSpPr>
          <a:xfrm>
            <a:off x="2102779" y="90487"/>
            <a:ext cx="7986441" cy="6677025"/>
            <a:chOff x="2102779" y="90487"/>
            <a:chExt cx="7986441" cy="6677025"/>
          </a:xfrm>
        </p:grpSpPr>
        <p:pic>
          <p:nvPicPr>
            <p:cNvPr id="148" name="Google Shape;148;p20"/>
            <p:cNvPicPr preferRelativeResize="0"/>
            <p:nvPr/>
          </p:nvPicPr>
          <p:blipFill rotWithShape="1">
            <a:blip r:embed="rId3">
              <a:alphaModFix/>
            </a:blip>
            <a:srcRect/>
            <a:stretch/>
          </p:blipFill>
          <p:spPr>
            <a:xfrm>
              <a:off x="2102779" y="90487"/>
              <a:ext cx="7986441" cy="6677025"/>
            </a:xfrm>
            <a:prstGeom prst="rect">
              <a:avLst/>
            </a:prstGeom>
            <a:noFill/>
            <a:ln>
              <a:noFill/>
            </a:ln>
          </p:spPr>
        </p:pic>
        <p:sp>
          <p:nvSpPr>
            <p:cNvPr id="149" name="Google Shape;149;p20"/>
            <p:cNvSpPr txBox="1"/>
            <p:nvPr/>
          </p:nvSpPr>
          <p:spPr>
            <a:xfrm>
              <a:off x="2314575" y="904340"/>
              <a:ext cx="4991100" cy="113877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7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AU" sz="1700">
                  <a:solidFill>
                    <a:schemeClr val="dk1"/>
                  </a:solidFill>
                  <a:latin typeface="Century Gothic"/>
                  <a:ea typeface="Century Gothic"/>
                  <a:cs typeface="Century Gothic"/>
                  <a:sym typeface="Century Gothic"/>
                </a:rPr>
                <a:t>Your exhibit must include a model or replica as well as written information. </a:t>
              </a:r>
              <a:endParaRPr/>
            </a:p>
            <a:p>
              <a:pPr marL="0" marR="0" lvl="0" indent="0" algn="l" rtl="0">
                <a:spcBef>
                  <a:spcPts val="0"/>
                </a:spcBef>
                <a:spcAft>
                  <a:spcPts val="0"/>
                </a:spcAft>
                <a:buNone/>
              </a:pPr>
              <a:endParaRPr sz="1700">
                <a:solidFill>
                  <a:schemeClr val="dk1"/>
                </a:solidFill>
                <a:latin typeface="Century Gothic"/>
                <a:ea typeface="Century Gothic"/>
                <a:cs typeface="Century Gothic"/>
                <a:sym typeface="Century Gothic"/>
              </a:endParaRPr>
            </a:p>
          </p:txBody>
        </p:sp>
      </p:grpSp>
      <p:sp>
        <p:nvSpPr>
          <p:cNvPr id="150" name="Google Shape;150;p20"/>
          <p:cNvSpPr txBox="1"/>
          <p:nvPr/>
        </p:nvSpPr>
        <p:spPr>
          <a:xfrm>
            <a:off x="289069" y="211515"/>
            <a:ext cx="170781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800" b="1">
                <a:solidFill>
                  <a:srgbClr val="FF0000"/>
                </a:solidFill>
                <a:latin typeface="Calibri"/>
                <a:ea typeface="Calibri"/>
                <a:cs typeface="Calibri"/>
                <a:sym typeface="Calibri"/>
              </a:rPr>
              <a:t>Task 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1"/>
          <p:cNvSpPr/>
          <p:nvPr/>
        </p:nvSpPr>
        <p:spPr>
          <a:xfrm>
            <a:off x="0" y="0"/>
            <a:ext cx="405908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21"/>
          <p:cNvSpPr txBox="1">
            <a:spLocks noGrp="1"/>
          </p:cNvSpPr>
          <p:nvPr>
            <p:ph type="title"/>
          </p:nvPr>
        </p:nvSpPr>
        <p:spPr>
          <a:xfrm>
            <a:off x="657224" y="936711"/>
            <a:ext cx="2988265" cy="498457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6000"/>
              <a:buFont typeface="Calibri"/>
              <a:buNone/>
            </a:pPr>
            <a:r>
              <a:rPr lang="en-AU" sz="6000" b="1" u="sng">
                <a:solidFill>
                  <a:srgbClr val="FFFFFF"/>
                </a:solidFill>
                <a:latin typeface="Calibri"/>
                <a:ea typeface="Calibri"/>
                <a:cs typeface="Calibri"/>
                <a:sym typeface="Calibri"/>
              </a:rPr>
              <a:t>Step 1:</a:t>
            </a:r>
            <a:br>
              <a:rPr lang="en-AU" sz="4400">
                <a:solidFill>
                  <a:srgbClr val="FFFFFF"/>
                </a:solidFill>
              </a:rPr>
            </a:br>
            <a:endParaRPr sz="4400">
              <a:solidFill>
                <a:srgbClr val="FFFFFF"/>
              </a:solidFill>
            </a:endParaRPr>
          </a:p>
        </p:txBody>
      </p:sp>
      <p:sp>
        <p:nvSpPr>
          <p:cNvPr id="157" name="Google Shape;157;p21"/>
          <p:cNvSpPr txBox="1">
            <a:spLocks noGrp="1"/>
          </p:cNvSpPr>
          <p:nvPr>
            <p:ph type="body" idx="1"/>
          </p:nvPr>
        </p:nvSpPr>
        <p:spPr>
          <a:xfrm>
            <a:off x="4614389" y="936711"/>
            <a:ext cx="6815992" cy="4984578"/>
          </a:xfrm>
          <a:prstGeom prst="rect">
            <a:avLst/>
          </a:prstGeom>
          <a:noFill/>
          <a:ln>
            <a:noFill/>
          </a:ln>
        </p:spPr>
        <p:txBody>
          <a:bodyPr spcFirstLastPara="1" wrap="square" lIns="91425" tIns="45700" rIns="91425" bIns="45700" anchor="ctr" anchorCtr="0">
            <a:normAutofit/>
          </a:bodyPr>
          <a:lstStyle/>
          <a:p>
            <a:pPr marL="91440" lvl="0" indent="-152400" algn="l" rtl="0">
              <a:lnSpc>
                <a:spcPct val="85000"/>
              </a:lnSpc>
              <a:spcBef>
                <a:spcPts val="0"/>
              </a:spcBef>
              <a:spcAft>
                <a:spcPts val="0"/>
              </a:spcAft>
              <a:buClr>
                <a:srgbClr val="262626"/>
              </a:buClr>
              <a:buSzPts val="2400"/>
              <a:buChar char=" "/>
            </a:pPr>
            <a:r>
              <a:rPr lang="en-AU"/>
              <a:t>Choose any invention or great achievement from Ancient China.</a:t>
            </a:r>
            <a:endParaRPr/>
          </a:p>
          <a:p>
            <a:pPr marL="91440" lvl="0" indent="-152400" algn="l" rtl="0">
              <a:lnSpc>
                <a:spcPct val="85000"/>
              </a:lnSpc>
              <a:spcBef>
                <a:spcPts val="1300"/>
              </a:spcBef>
              <a:spcAft>
                <a:spcPts val="0"/>
              </a:spcAft>
              <a:buClr>
                <a:srgbClr val="FF0000"/>
              </a:buClr>
              <a:buSzPts val="2400"/>
              <a:buChar char=" "/>
            </a:pPr>
            <a:r>
              <a:rPr lang="en-AU">
                <a:solidFill>
                  <a:srgbClr val="FF0000"/>
                </a:solidFill>
              </a:rPr>
              <a:t>Eg. The Compass</a:t>
            </a:r>
            <a:endParaRPr/>
          </a:p>
          <a:p>
            <a:pPr marL="91440" lvl="0" indent="-152400" algn="l" rtl="0">
              <a:lnSpc>
                <a:spcPct val="85000"/>
              </a:lnSpc>
              <a:spcBef>
                <a:spcPts val="1300"/>
              </a:spcBef>
              <a:spcAft>
                <a:spcPts val="0"/>
              </a:spcAft>
              <a:buClr>
                <a:srgbClr val="262626"/>
              </a:buClr>
              <a:buSzPts val="2400"/>
              <a:buChar char=" "/>
            </a:pPr>
            <a:br>
              <a:rPr lang="en-AU"/>
            </a:br>
            <a:endParaRPr/>
          </a:p>
        </p:txBody>
      </p:sp>
    </p:spTree>
  </p:cSld>
  <p:clrMapOvr>
    <a:masterClrMapping/>
  </p:clrMapOvr>
</p:sld>
</file>

<file path=ppt/theme/theme1.xml><?xml version="1.0" encoding="utf-8"?>
<a:theme xmlns:a="http://schemas.openxmlformats.org/drawingml/2006/main" name="Metropolitan">
  <a:themeElements>
    <a:clrScheme name="Metropolitan">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542</Words>
  <Application>Microsoft Macintosh PowerPoint</Application>
  <PresentationFormat>Widescreen</PresentationFormat>
  <Paragraphs>63</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Century Gothic</vt:lpstr>
      <vt:lpstr>Calibri</vt:lpstr>
      <vt:lpstr>Arial</vt:lpstr>
      <vt:lpstr>Metropolitan</vt:lpstr>
      <vt:lpstr>Ancient China – Inventions and achievements</vt:lpstr>
      <vt:lpstr>PowerPoint Presentation</vt:lpstr>
      <vt:lpstr>Task 1: Watch the following clips about Chinese inventions.  Then do a google search and make a list of as many ancient Chinese inventions as you can find (at least 20).</vt:lpstr>
      <vt:lpstr>PowerPoint Presentation</vt:lpstr>
      <vt:lpstr>PowerPoint Presentation</vt:lpstr>
      <vt:lpstr>PowerPoint Presentation</vt:lpstr>
      <vt:lpstr>Year 7 History - Ancient Chinese  Virtual Museum Exhibit Project</vt:lpstr>
      <vt:lpstr>PowerPoint Presentation</vt:lpstr>
      <vt:lpstr>Step 1: </vt:lpstr>
      <vt:lpstr>Step 2: </vt:lpstr>
      <vt:lpstr>Step 3: </vt:lpstr>
      <vt:lpstr>Step 4: </vt:lpstr>
      <vt:lpstr>Step 5: </vt:lpstr>
      <vt:lpstr>Then…. Get started!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China – Inventions and achievements</dc:title>
  <cp:lastModifiedBy>Microsoft Office User</cp:lastModifiedBy>
  <cp:revision>1</cp:revision>
  <dcterms:modified xsi:type="dcterms:W3CDTF">2022-06-06T11:58:30Z</dcterms:modified>
</cp:coreProperties>
</file>