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embeddedFontLst>
    <p:embeddedFont>
      <p:font typeface="Century Gothic" panose="020B0502020202020204" pitchFamily="34" charset="0"/>
      <p:regular r:id="rId15"/>
      <p:bold r:id="rId16"/>
      <p:italic r:id="rId17"/>
      <p:boldItalic r:id="rId18"/>
    </p:embeddedFont>
    <p:embeddedFont>
      <p:font typeface="Gill Sans" panose="020B0604020202020204" charset="0"/>
      <p:regular r:id="rId19"/>
      <p:bold r:id="rId20"/>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0" d="100"/>
          <a:sy n="60" d="100"/>
        </p:scale>
        <p:origin x="78" y="11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4.fntdata"/><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3.fntdata"/><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font" Target="fonts/font2.fntdata"/><Relationship Id="rId20" Type="http://schemas.openxmlformats.org/officeDocument/2006/relationships/font" Target="fonts/font6.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font" Target="fonts/font1.fntdata"/><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font" Target="fonts/font5.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ul Mangan" userId="7ea086a5-2028-43aa-a9e6-1021838555d7" providerId="ADAL" clId="{F9FDB7C8-F83E-406B-BFD9-4328C6FFCE79}"/>
    <pc:docChg chg="modSld">
      <pc:chgData name="Paul Mangan" userId="7ea086a5-2028-43aa-a9e6-1021838555d7" providerId="ADAL" clId="{F9FDB7C8-F83E-406B-BFD9-4328C6FFCE79}" dt="2023-01-31T03:33:56.983" v="47" actId="20577"/>
      <pc:docMkLst>
        <pc:docMk/>
      </pc:docMkLst>
      <pc:sldChg chg="modSp mod">
        <pc:chgData name="Paul Mangan" userId="7ea086a5-2028-43aa-a9e6-1021838555d7" providerId="ADAL" clId="{F9FDB7C8-F83E-406B-BFD9-4328C6FFCE79}" dt="2023-01-31T03:29:13.271" v="26" actId="20577"/>
        <pc:sldMkLst>
          <pc:docMk/>
          <pc:sldMk cId="0" sldId="257"/>
        </pc:sldMkLst>
        <pc:spChg chg="mod">
          <ac:chgData name="Paul Mangan" userId="7ea086a5-2028-43aa-a9e6-1021838555d7" providerId="ADAL" clId="{F9FDB7C8-F83E-406B-BFD9-4328C6FFCE79}" dt="2023-01-31T03:29:13.271" v="26" actId="20577"/>
          <ac:spMkLst>
            <pc:docMk/>
            <pc:sldMk cId="0" sldId="257"/>
            <ac:spMk id="102" creationId="{00000000-0000-0000-0000-000000000000}"/>
          </ac:spMkLst>
        </pc:spChg>
      </pc:sldChg>
      <pc:sldChg chg="modSp mod">
        <pc:chgData name="Paul Mangan" userId="7ea086a5-2028-43aa-a9e6-1021838555d7" providerId="ADAL" clId="{F9FDB7C8-F83E-406B-BFD9-4328C6FFCE79}" dt="2023-01-31T03:33:56.983" v="47" actId="20577"/>
        <pc:sldMkLst>
          <pc:docMk/>
          <pc:sldMk cId="0" sldId="267"/>
        </pc:sldMkLst>
        <pc:spChg chg="mod">
          <ac:chgData name="Paul Mangan" userId="7ea086a5-2028-43aa-a9e6-1021838555d7" providerId="ADAL" clId="{F9FDB7C8-F83E-406B-BFD9-4328C6FFCE79}" dt="2023-01-31T03:33:56.983" v="47" actId="20577"/>
          <ac:spMkLst>
            <pc:docMk/>
            <pc:sldMk cId="0" sldId="267"/>
            <ac:spMk id="176"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4" name="Google Shape;94;p1: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Google Shape;155;p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6" name="Google Shape;156;p10: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
        <p:cNvGrpSpPr/>
        <p:nvPr/>
      </p:nvGrpSpPr>
      <p:grpSpPr>
        <a:xfrm>
          <a:off x="0" y="0"/>
          <a:ext cx="0" cy="0"/>
          <a:chOff x="0" y="0"/>
          <a:chExt cx="0" cy="0"/>
        </a:xfrm>
      </p:grpSpPr>
      <p:sp>
        <p:nvSpPr>
          <p:cNvPr id="162" name="Google Shape;162;p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3" name="Google Shape;163;p11: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1"/>
        <p:cNvGrpSpPr/>
        <p:nvPr/>
      </p:nvGrpSpPr>
      <p:grpSpPr>
        <a:xfrm>
          <a:off x="0" y="0"/>
          <a:ext cx="0" cy="0"/>
          <a:chOff x="0" y="0"/>
          <a:chExt cx="0" cy="0"/>
        </a:xfrm>
      </p:grpSpPr>
      <p:sp>
        <p:nvSpPr>
          <p:cNvPr id="172" name="Google Shape;172;p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73" name="Google Shape;173;p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0" name="Google Shape;100;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Google Shape;106;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7" name="Google Shape;107;p3: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3" name="Google Shape;113;p4: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9" name="Google Shape;119;p5: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7" name="Google Shape;127;p6: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Google Shape;132;p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3" name="Google Shape;133;p7: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3" name="Google Shape;143;p8: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Google Shape;148;p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9" name="Google Shape;149;p9: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4"/>
        <p:cNvGrpSpPr/>
        <p:nvPr/>
      </p:nvGrpSpPr>
      <p:grpSpPr>
        <a:xfrm>
          <a:off x="0" y="0"/>
          <a:ext cx="0" cy="0"/>
          <a:chOff x="0" y="0"/>
          <a:chExt cx="0" cy="0"/>
        </a:xfrm>
      </p:grpSpPr>
      <p:sp>
        <p:nvSpPr>
          <p:cNvPr id="15" name="Google Shape;15;p2"/>
          <p:cNvSpPr/>
          <p:nvPr/>
        </p:nvSpPr>
        <p:spPr>
          <a:xfrm>
            <a:off x="440286" y="614407"/>
            <a:ext cx="11309338" cy="1189298"/>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2"/>
          <p:cNvSpPr txBox="1">
            <a:spLocks noGrp="1"/>
          </p:cNvSpPr>
          <p:nvPr>
            <p:ph type="title"/>
          </p:nvPr>
        </p:nvSpPr>
        <p:spPr>
          <a:xfrm>
            <a:off x="581192" y="702156"/>
            <a:ext cx="11029616" cy="1013800"/>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l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7" name="Google Shape;17;p2"/>
          <p:cNvSpPr txBox="1">
            <a:spLocks noGrp="1"/>
          </p:cNvSpPr>
          <p:nvPr>
            <p:ph type="body" idx="1"/>
          </p:nvPr>
        </p:nvSpPr>
        <p:spPr>
          <a:xfrm>
            <a:off x="581192" y="2180496"/>
            <a:ext cx="11029615" cy="3678303"/>
          </a:xfrm>
          <a:prstGeom prst="rect">
            <a:avLst/>
          </a:prstGeom>
          <a:noFill/>
          <a:ln>
            <a:noFill/>
          </a:ln>
        </p:spPr>
        <p:txBody>
          <a:bodyPr spcFirstLastPara="1" wrap="square" lIns="91425" tIns="45700" rIns="91425" bIns="45700" anchor="ctr" anchorCtr="0">
            <a:normAutofit/>
          </a:bodyPr>
          <a:lstStyle>
            <a:lvl1pPr marL="457200" lvl="0" indent="-333756" algn="l">
              <a:spcBef>
                <a:spcPts val="360"/>
              </a:spcBef>
              <a:spcAft>
                <a:spcPts val="0"/>
              </a:spcAft>
              <a:buSzPts val="1656"/>
              <a:buChar char="◼"/>
              <a:defRPr/>
            </a:lvl1pPr>
            <a:lvl2pPr marL="914400" lvl="1" indent="-333756" algn="l">
              <a:spcBef>
                <a:spcPts val="600"/>
              </a:spcBef>
              <a:spcAft>
                <a:spcPts val="0"/>
              </a:spcAft>
              <a:buSzPts val="1656"/>
              <a:buChar char="◼"/>
              <a:defRPr/>
            </a:lvl2pPr>
            <a:lvl3pPr marL="1371600" lvl="2" indent="-333756" algn="l">
              <a:spcBef>
                <a:spcPts val="600"/>
              </a:spcBef>
              <a:spcAft>
                <a:spcPts val="0"/>
              </a:spcAft>
              <a:buSzPts val="1656"/>
              <a:buChar char="◼"/>
              <a:defRPr/>
            </a:lvl3pPr>
            <a:lvl4pPr marL="1828800" lvl="3" indent="-333756" algn="l">
              <a:spcBef>
                <a:spcPts val="600"/>
              </a:spcBef>
              <a:spcAft>
                <a:spcPts val="0"/>
              </a:spcAft>
              <a:buSzPts val="1656"/>
              <a:buChar char="◼"/>
              <a:defRPr/>
            </a:lvl4pPr>
            <a:lvl5pPr marL="2286000" lvl="4" indent="-333756" algn="l">
              <a:spcBef>
                <a:spcPts val="600"/>
              </a:spcBef>
              <a:spcAft>
                <a:spcPts val="0"/>
              </a:spcAft>
              <a:buSzPts val="1656"/>
              <a:buChar char="◼"/>
              <a:defRPr/>
            </a:lvl5pPr>
            <a:lvl6pPr marL="2743200" lvl="5" indent="-333756" algn="l">
              <a:spcBef>
                <a:spcPts val="600"/>
              </a:spcBef>
              <a:spcAft>
                <a:spcPts val="0"/>
              </a:spcAft>
              <a:buSzPts val="1656"/>
              <a:buChar char="◼"/>
              <a:defRPr/>
            </a:lvl6pPr>
            <a:lvl7pPr marL="3200400" lvl="6" indent="-333756" algn="l">
              <a:spcBef>
                <a:spcPts val="600"/>
              </a:spcBef>
              <a:spcAft>
                <a:spcPts val="0"/>
              </a:spcAft>
              <a:buSzPts val="1656"/>
              <a:buChar char="◼"/>
              <a:defRPr/>
            </a:lvl7pPr>
            <a:lvl8pPr marL="3657600" lvl="7" indent="-333756" algn="l">
              <a:spcBef>
                <a:spcPts val="600"/>
              </a:spcBef>
              <a:spcAft>
                <a:spcPts val="0"/>
              </a:spcAft>
              <a:buSzPts val="1656"/>
              <a:buChar char="◼"/>
              <a:defRPr/>
            </a:lvl8pPr>
            <a:lvl9pPr marL="4114800" lvl="8" indent="-333756" algn="l">
              <a:spcBef>
                <a:spcPts val="600"/>
              </a:spcBef>
              <a:spcAft>
                <a:spcPts val="600"/>
              </a:spcAft>
              <a:buSzPts val="1656"/>
              <a:buChar char="◼"/>
              <a:defRPr/>
            </a:lvl9pPr>
          </a:lstStyle>
          <a:p>
            <a:endParaRPr/>
          </a:p>
        </p:txBody>
      </p:sp>
      <p:sp>
        <p:nvSpPr>
          <p:cNvPr id="18" name="Google Shape;18;p2"/>
          <p:cNvSpPr txBox="1">
            <a:spLocks noGrp="1"/>
          </p:cNvSpPr>
          <p:nvPr>
            <p:ph type="dt" idx="10"/>
          </p:nvPr>
        </p:nvSpPr>
        <p:spPr>
          <a:xfrm>
            <a:off x="7605951" y="5956137"/>
            <a:ext cx="284479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2"/>
          <p:cNvSpPr txBox="1">
            <a:spLocks noGrp="1"/>
          </p:cNvSpPr>
          <p:nvPr>
            <p:ph type="ftr" idx="11"/>
          </p:nvPr>
        </p:nvSpPr>
        <p:spPr>
          <a:xfrm>
            <a:off x="581192" y="5951811"/>
            <a:ext cx="691721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2"/>
          <p:cNvSpPr txBox="1">
            <a:spLocks noGrp="1"/>
          </p:cNvSpPr>
          <p:nvPr>
            <p:ph type="sldNum" idx="12"/>
          </p:nvPr>
        </p:nvSpPr>
        <p:spPr>
          <a:xfrm>
            <a:off x="10558300" y="5956137"/>
            <a:ext cx="1052508"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8"/>
        <p:cNvGrpSpPr/>
        <p:nvPr/>
      </p:nvGrpSpPr>
      <p:grpSpPr>
        <a:xfrm>
          <a:off x="0" y="0"/>
          <a:ext cx="0" cy="0"/>
          <a:chOff x="0" y="0"/>
          <a:chExt cx="0" cy="0"/>
        </a:xfrm>
      </p:grpSpPr>
      <p:sp>
        <p:nvSpPr>
          <p:cNvPr id="79" name="Google Shape;79;p11"/>
          <p:cNvSpPr/>
          <p:nvPr/>
        </p:nvSpPr>
        <p:spPr>
          <a:xfrm>
            <a:off x="440286" y="614407"/>
            <a:ext cx="11309338" cy="1189298"/>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80;p11"/>
          <p:cNvSpPr txBox="1">
            <a:spLocks noGrp="1"/>
          </p:cNvSpPr>
          <p:nvPr>
            <p:ph type="title"/>
          </p:nvPr>
        </p:nvSpPr>
        <p:spPr>
          <a:xfrm>
            <a:off x="581192" y="702156"/>
            <a:ext cx="11029616" cy="1013800"/>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l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1" name="Google Shape;81;p11"/>
          <p:cNvSpPr txBox="1">
            <a:spLocks noGrp="1"/>
          </p:cNvSpPr>
          <p:nvPr>
            <p:ph type="body" idx="1"/>
          </p:nvPr>
        </p:nvSpPr>
        <p:spPr>
          <a:xfrm rot="5400000">
            <a:off x="4334603" y="-1417408"/>
            <a:ext cx="3522794" cy="11029616"/>
          </a:xfrm>
          <a:prstGeom prst="rect">
            <a:avLst/>
          </a:prstGeom>
          <a:noFill/>
          <a:ln>
            <a:noFill/>
          </a:ln>
        </p:spPr>
        <p:txBody>
          <a:bodyPr spcFirstLastPara="1" wrap="square" lIns="91425" tIns="45700" rIns="91425" bIns="45700" anchor="t" anchorCtr="0">
            <a:normAutofit/>
          </a:bodyPr>
          <a:lstStyle>
            <a:lvl1pPr marL="457200" lvl="0" indent="-333756" algn="l">
              <a:spcBef>
                <a:spcPts val="360"/>
              </a:spcBef>
              <a:spcAft>
                <a:spcPts val="0"/>
              </a:spcAft>
              <a:buSzPts val="1656"/>
              <a:buChar char="◼"/>
              <a:defRPr/>
            </a:lvl1pPr>
            <a:lvl2pPr marL="914400" lvl="1" indent="-322072" algn="l">
              <a:spcBef>
                <a:spcPts val="600"/>
              </a:spcBef>
              <a:spcAft>
                <a:spcPts val="0"/>
              </a:spcAft>
              <a:buSzPts val="1472"/>
              <a:buChar char="◼"/>
              <a:defRPr/>
            </a:lvl2pPr>
            <a:lvl3pPr marL="1371600" lvl="2" indent="-310388" algn="l">
              <a:spcBef>
                <a:spcPts val="600"/>
              </a:spcBef>
              <a:spcAft>
                <a:spcPts val="0"/>
              </a:spcAft>
              <a:buSzPts val="1288"/>
              <a:buChar char="◼"/>
              <a:defRPr/>
            </a:lvl3pPr>
            <a:lvl4pPr marL="1828800" lvl="3" indent="-298703" algn="l">
              <a:spcBef>
                <a:spcPts val="600"/>
              </a:spcBef>
              <a:spcAft>
                <a:spcPts val="0"/>
              </a:spcAft>
              <a:buSzPts val="1104"/>
              <a:buChar char="◼"/>
              <a:defRPr/>
            </a:lvl4pPr>
            <a:lvl5pPr marL="2286000" lvl="4" indent="-298704" algn="l">
              <a:spcBef>
                <a:spcPts val="600"/>
              </a:spcBef>
              <a:spcAft>
                <a:spcPts val="0"/>
              </a:spcAft>
              <a:buSzPts val="1104"/>
              <a:buChar char="◼"/>
              <a:defRPr/>
            </a:lvl5pPr>
            <a:lvl6pPr marL="2743200" lvl="5" indent="-333756" algn="l">
              <a:spcBef>
                <a:spcPts val="600"/>
              </a:spcBef>
              <a:spcAft>
                <a:spcPts val="0"/>
              </a:spcAft>
              <a:buSzPts val="1656"/>
              <a:buChar char="◼"/>
              <a:defRPr/>
            </a:lvl6pPr>
            <a:lvl7pPr marL="3200400" lvl="6" indent="-333756" algn="l">
              <a:spcBef>
                <a:spcPts val="600"/>
              </a:spcBef>
              <a:spcAft>
                <a:spcPts val="0"/>
              </a:spcAft>
              <a:buSzPts val="1656"/>
              <a:buChar char="◼"/>
              <a:defRPr/>
            </a:lvl7pPr>
            <a:lvl8pPr marL="3657600" lvl="7" indent="-333756" algn="l">
              <a:spcBef>
                <a:spcPts val="600"/>
              </a:spcBef>
              <a:spcAft>
                <a:spcPts val="0"/>
              </a:spcAft>
              <a:buSzPts val="1656"/>
              <a:buChar char="◼"/>
              <a:defRPr/>
            </a:lvl8pPr>
            <a:lvl9pPr marL="4114800" lvl="8" indent="-333756" algn="l">
              <a:spcBef>
                <a:spcPts val="600"/>
              </a:spcBef>
              <a:spcAft>
                <a:spcPts val="600"/>
              </a:spcAft>
              <a:buSzPts val="1656"/>
              <a:buChar char="◼"/>
              <a:defRPr/>
            </a:lvl9pPr>
          </a:lstStyle>
          <a:p>
            <a:endParaRPr/>
          </a:p>
        </p:txBody>
      </p:sp>
      <p:sp>
        <p:nvSpPr>
          <p:cNvPr id="82" name="Google Shape;82;p11"/>
          <p:cNvSpPr txBox="1">
            <a:spLocks noGrp="1"/>
          </p:cNvSpPr>
          <p:nvPr>
            <p:ph type="dt" idx="10"/>
          </p:nvPr>
        </p:nvSpPr>
        <p:spPr>
          <a:xfrm>
            <a:off x="7605951" y="5956137"/>
            <a:ext cx="284479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11"/>
          <p:cNvSpPr txBox="1">
            <a:spLocks noGrp="1"/>
          </p:cNvSpPr>
          <p:nvPr>
            <p:ph type="ftr" idx="11"/>
          </p:nvPr>
        </p:nvSpPr>
        <p:spPr>
          <a:xfrm>
            <a:off x="581192" y="5951811"/>
            <a:ext cx="691721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4" name="Google Shape;84;p11"/>
          <p:cNvSpPr txBox="1">
            <a:spLocks noGrp="1"/>
          </p:cNvSpPr>
          <p:nvPr>
            <p:ph type="sldNum" idx="12"/>
          </p:nvPr>
        </p:nvSpPr>
        <p:spPr>
          <a:xfrm>
            <a:off x="10558300" y="5956137"/>
            <a:ext cx="105251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85"/>
        <p:cNvGrpSpPr/>
        <p:nvPr/>
      </p:nvGrpSpPr>
      <p:grpSpPr>
        <a:xfrm>
          <a:off x="0" y="0"/>
          <a:ext cx="0" cy="0"/>
          <a:chOff x="0" y="0"/>
          <a:chExt cx="0" cy="0"/>
        </a:xfrm>
      </p:grpSpPr>
      <p:sp>
        <p:nvSpPr>
          <p:cNvPr id="86" name="Google Shape;86;p12"/>
          <p:cNvSpPr/>
          <p:nvPr/>
        </p:nvSpPr>
        <p:spPr>
          <a:xfrm>
            <a:off x="8839201" y="599725"/>
            <a:ext cx="2906817" cy="581695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87;p12"/>
          <p:cNvSpPr txBox="1">
            <a:spLocks noGrp="1"/>
          </p:cNvSpPr>
          <p:nvPr>
            <p:ph type="title"/>
          </p:nvPr>
        </p:nvSpPr>
        <p:spPr>
          <a:xfrm rot="5400000">
            <a:off x="7249746" y="2265181"/>
            <a:ext cx="5183073" cy="2004164"/>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l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8" name="Google Shape;88;p12"/>
          <p:cNvSpPr txBox="1">
            <a:spLocks noGrp="1"/>
          </p:cNvSpPr>
          <p:nvPr>
            <p:ph type="body" idx="1"/>
          </p:nvPr>
        </p:nvSpPr>
        <p:spPr>
          <a:xfrm rot="5400000">
            <a:off x="2131526" y="-680877"/>
            <a:ext cx="5183073" cy="7896279"/>
          </a:xfrm>
          <a:prstGeom prst="rect">
            <a:avLst/>
          </a:prstGeom>
          <a:noFill/>
          <a:ln>
            <a:noFill/>
          </a:ln>
        </p:spPr>
        <p:txBody>
          <a:bodyPr spcFirstLastPara="1" wrap="square" lIns="91425" tIns="45700" rIns="91425" bIns="45700" anchor="t" anchorCtr="0">
            <a:normAutofit/>
          </a:bodyPr>
          <a:lstStyle>
            <a:lvl1pPr marL="457200" lvl="0" indent="-333756" algn="l">
              <a:spcBef>
                <a:spcPts val="360"/>
              </a:spcBef>
              <a:spcAft>
                <a:spcPts val="0"/>
              </a:spcAft>
              <a:buSzPts val="1656"/>
              <a:buChar char="◼"/>
              <a:defRPr/>
            </a:lvl1pPr>
            <a:lvl2pPr marL="914400" lvl="1" indent="-333756" algn="l">
              <a:spcBef>
                <a:spcPts val="600"/>
              </a:spcBef>
              <a:spcAft>
                <a:spcPts val="0"/>
              </a:spcAft>
              <a:buSzPts val="1656"/>
              <a:buChar char="◼"/>
              <a:defRPr/>
            </a:lvl2pPr>
            <a:lvl3pPr marL="1371600" lvl="2" indent="-333756" algn="l">
              <a:spcBef>
                <a:spcPts val="600"/>
              </a:spcBef>
              <a:spcAft>
                <a:spcPts val="0"/>
              </a:spcAft>
              <a:buSzPts val="1656"/>
              <a:buChar char="◼"/>
              <a:defRPr/>
            </a:lvl3pPr>
            <a:lvl4pPr marL="1828800" lvl="3" indent="-333756" algn="l">
              <a:spcBef>
                <a:spcPts val="600"/>
              </a:spcBef>
              <a:spcAft>
                <a:spcPts val="0"/>
              </a:spcAft>
              <a:buSzPts val="1656"/>
              <a:buChar char="◼"/>
              <a:defRPr/>
            </a:lvl4pPr>
            <a:lvl5pPr marL="2286000" lvl="4" indent="-333756" algn="l">
              <a:spcBef>
                <a:spcPts val="600"/>
              </a:spcBef>
              <a:spcAft>
                <a:spcPts val="0"/>
              </a:spcAft>
              <a:buSzPts val="1656"/>
              <a:buChar char="◼"/>
              <a:defRPr/>
            </a:lvl5pPr>
            <a:lvl6pPr marL="2743200" lvl="5" indent="-333756" algn="l">
              <a:spcBef>
                <a:spcPts val="600"/>
              </a:spcBef>
              <a:spcAft>
                <a:spcPts val="0"/>
              </a:spcAft>
              <a:buSzPts val="1656"/>
              <a:buChar char="◼"/>
              <a:defRPr/>
            </a:lvl6pPr>
            <a:lvl7pPr marL="3200400" lvl="6" indent="-333756" algn="l">
              <a:spcBef>
                <a:spcPts val="600"/>
              </a:spcBef>
              <a:spcAft>
                <a:spcPts val="0"/>
              </a:spcAft>
              <a:buSzPts val="1656"/>
              <a:buChar char="◼"/>
              <a:defRPr/>
            </a:lvl7pPr>
            <a:lvl8pPr marL="3657600" lvl="7" indent="-333756" algn="l">
              <a:spcBef>
                <a:spcPts val="600"/>
              </a:spcBef>
              <a:spcAft>
                <a:spcPts val="0"/>
              </a:spcAft>
              <a:buSzPts val="1656"/>
              <a:buChar char="◼"/>
              <a:defRPr/>
            </a:lvl8pPr>
            <a:lvl9pPr marL="4114800" lvl="8" indent="-333756" algn="l">
              <a:spcBef>
                <a:spcPts val="600"/>
              </a:spcBef>
              <a:spcAft>
                <a:spcPts val="600"/>
              </a:spcAft>
              <a:buSzPts val="1656"/>
              <a:buChar char="◼"/>
              <a:defRPr/>
            </a:lvl9pPr>
          </a:lstStyle>
          <a:p>
            <a:endParaRPr/>
          </a:p>
        </p:txBody>
      </p:sp>
      <p:sp>
        <p:nvSpPr>
          <p:cNvPr id="89" name="Google Shape;89;p12"/>
          <p:cNvSpPr txBox="1">
            <a:spLocks noGrp="1"/>
          </p:cNvSpPr>
          <p:nvPr>
            <p:ph type="dt" idx="10"/>
          </p:nvPr>
        </p:nvSpPr>
        <p:spPr>
          <a:xfrm>
            <a:off x="8993673" y="5956137"/>
            <a:ext cx="1328141"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solidFill>
                  <a:srgbClr val="9F276A"/>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0" name="Google Shape;90;p12"/>
          <p:cNvSpPr txBox="1">
            <a:spLocks noGrp="1"/>
          </p:cNvSpPr>
          <p:nvPr>
            <p:ph type="ftr" idx="11"/>
          </p:nvPr>
        </p:nvSpPr>
        <p:spPr>
          <a:xfrm>
            <a:off x="774923" y="5951811"/>
            <a:ext cx="789627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1" name="Google Shape;91;p12"/>
          <p:cNvSpPr txBox="1">
            <a:spLocks noGrp="1"/>
          </p:cNvSpPr>
          <p:nvPr>
            <p:ph type="sldNum" idx="12"/>
          </p:nvPr>
        </p:nvSpPr>
        <p:spPr>
          <a:xfrm>
            <a:off x="10446615" y="5956137"/>
            <a:ext cx="1164195"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sz="900">
                <a:solidFill>
                  <a:srgbClr val="9F276A"/>
                </a:solidFill>
                <a:latin typeface="Gill Sans"/>
                <a:ea typeface="Gill Sans"/>
                <a:cs typeface="Gill Sans"/>
                <a:sym typeface="Gill Sans"/>
              </a:defRPr>
            </a:lvl1pPr>
            <a:lvl2pPr marL="0" lvl="1" indent="0" algn="r">
              <a:spcBef>
                <a:spcPts val="0"/>
              </a:spcBef>
              <a:buNone/>
              <a:defRPr sz="900">
                <a:solidFill>
                  <a:srgbClr val="9F276A"/>
                </a:solidFill>
                <a:latin typeface="Gill Sans"/>
                <a:ea typeface="Gill Sans"/>
                <a:cs typeface="Gill Sans"/>
                <a:sym typeface="Gill Sans"/>
              </a:defRPr>
            </a:lvl2pPr>
            <a:lvl3pPr marL="0" lvl="2" indent="0" algn="r">
              <a:spcBef>
                <a:spcPts val="0"/>
              </a:spcBef>
              <a:buNone/>
              <a:defRPr sz="900">
                <a:solidFill>
                  <a:srgbClr val="9F276A"/>
                </a:solidFill>
                <a:latin typeface="Gill Sans"/>
                <a:ea typeface="Gill Sans"/>
                <a:cs typeface="Gill Sans"/>
                <a:sym typeface="Gill Sans"/>
              </a:defRPr>
            </a:lvl3pPr>
            <a:lvl4pPr marL="0" lvl="3" indent="0" algn="r">
              <a:spcBef>
                <a:spcPts val="0"/>
              </a:spcBef>
              <a:buNone/>
              <a:defRPr sz="900">
                <a:solidFill>
                  <a:srgbClr val="9F276A"/>
                </a:solidFill>
                <a:latin typeface="Gill Sans"/>
                <a:ea typeface="Gill Sans"/>
                <a:cs typeface="Gill Sans"/>
                <a:sym typeface="Gill Sans"/>
              </a:defRPr>
            </a:lvl4pPr>
            <a:lvl5pPr marL="0" lvl="4" indent="0" algn="r">
              <a:spcBef>
                <a:spcPts val="0"/>
              </a:spcBef>
              <a:buNone/>
              <a:defRPr sz="900">
                <a:solidFill>
                  <a:srgbClr val="9F276A"/>
                </a:solidFill>
                <a:latin typeface="Gill Sans"/>
                <a:ea typeface="Gill Sans"/>
                <a:cs typeface="Gill Sans"/>
                <a:sym typeface="Gill Sans"/>
              </a:defRPr>
            </a:lvl5pPr>
            <a:lvl6pPr marL="0" lvl="5" indent="0" algn="r">
              <a:spcBef>
                <a:spcPts val="0"/>
              </a:spcBef>
              <a:buNone/>
              <a:defRPr sz="900">
                <a:solidFill>
                  <a:srgbClr val="9F276A"/>
                </a:solidFill>
                <a:latin typeface="Gill Sans"/>
                <a:ea typeface="Gill Sans"/>
                <a:cs typeface="Gill Sans"/>
                <a:sym typeface="Gill Sans"/>
              </a:defRPr>
            </a:lvl6pPr>
            <a:lvl7pPr marL="0" lvl="6" indent="0" algn="r">
              <a:spcBef>
                <a:spcPts val="0"/>
              </a:spcBef>
              <a:buNone/>
              <a:defRPr sz="900">
                <a:solidFill>
                  <a:srgbClr val="9F276A"/>
                </a:solidFill>
                <a:latin typeface="Gill Sans"/>
                <a:ea typeface="Gill Sans"/>
                <a:cs typeface="Gill Sans"/>
                <a:sym typeface="Gill Sans"/>
              </a:defRPr>
            </a:lvl7pPr>
            <a:lvl8pPr marL="0" lvl="7" indent="0" algn="r">
              <a:spcBef>
                <a:spcPts val="0"/>
              </a:spcBef>
              <a:buNone/>
              <a:defRPr sz="900">
                <a:solidFill>
                  <a:srgbClr val="9F276A"/>
                </a:solidFill>
                <a:latin typeface="Gill Sans"/>
                <a:ea typeface="Gill Sans"/>
                <a:cs typeface="Gill Sans"/>
                <a:sym typeface="Gill Sans"/>
              </a:defRPr>
            </a:lvl8pPr>
            <a:lvl9pPr marL="0" lvl="8" indent="0" algn="r">
              <a:spcBef>
                <a:spcPts val="0"/>
              </a:spcBef>
              <a:buNone/>
              <a:defRPr sz="900">
                <a:solidFill>
                  <a:srgbClr val="9F276A"/>
                </a:solidFill>
                <a:latin typeface="Gill Sans"/>
                <a:ea typeface="Gill Sans"/>
                <a:cs typeface="Gill Sans"/>
                <a:sym typeface="Gill Sans"/>
              </a:defRPr>
            </a:lvl9pPr>
          </a:lstStyle>
          <a:p>
            <a:pPr marL="0" lvl="0" indent="0" algn="r" rtl="0">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21"/>
        <p:cNvGrpSpPr/>
        <p:nvPr/>
      </p:nvGrpSpPr>
      <p:grpSpPr>
        <a:xfrm>
          <a:off x="0" y="0"/>
          <a:ext cx="0" cy="0"/>
          <a:chOff x="0" y="0"/>
          <a:chExt cx="0" cy="0"/>
        </a:xfrm>
      </p:grpSpPr>
      <p:sp>
        <p:nvSpPr>
          <p:cNvPr id="22" name="Google Shape;22;p3"/>
          <p:cNvSpPr/>
          <p:nvPr/>
        </p:nvSpPr>
        <p:spPr>
          <a:xfrm>
            <a:off x="446534" y="3085765"/>
            <a:ext cx="11262866" cy="33048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3"/>
          <p:cNvSpPr txBox="1">
            <a:spLocks noGrp="1"/>
          </p:cNvSpPr>
          <p:nvPr>
            <p:ph type="ctrTitle"/>
          </p:nvPr>
        </p:nvSpPr>
        <p:spPr>
          <a:xfrm>
            <a:off x="581191" y="1020431"/>
            <a:ext cx="10993549" cy="1475013"/>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accent1"/>
              </a:buClr>
              <a:buSzPts val="3600"/>
              <a:buFont typeface="Gill Sans"/>
              <a:buNone/>
              <a:defRPr sz="3600">
                <a:solidFill>
                  <a:schemeClr val="accent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4" name="Google Shape;24;p3"/>
          <p:cNvSpPr txBox="1">
            <a:spLocks noGrp="1"/>
          </p:cNvSpPr>
          <p:nvPr>
            <p:ph type="subTitle" idx="1"/>
          </p:nvPr>
        </p:nvSpPr>
        <p:spPr>
          <a:xfrm>
            <a:off x="581194" y="2495445"/>
            <a:ext cx="10993546" cy="590321"/>
          </a:xfrm>
          <a:prstGeom prst="rect">
            <a:avLst/>
          </a:prstGeom>
          <a:noFill/>
          <a:ln>
            <a:noFill/>
          </a:ln>
        </p:spPr>
        <p:txBody>
          <a:bodyPr spcFirstLastPara="1" wrap="square" lIns="91425" tIns="45700" rIns="91425" bIns="45700" anchor="t" anchorCtr="0">
            <a:normAutofit/>
          </a:bodyPr>
          <a:lstStyle>
            <a:lvl1pPr lvl="0" algn="l">
              <a:spcBef>
                <a:spcPts val="320"/>
              </a:spcBef>
              <a:spcAft>
                <a:spcPts val="0"/>
              </a:spcAft>
              <a:buSzPts val="1472"/>
              <a:buNone/>
              <a:defRPr sz="1600" cap="none">
                <a:solidFill>
                  <a:schemeClr val="accent2"/>
                </a:solidFill>
              </a:defRPr>
            </a:lvl1pPr>
            <a:lvl2pPr lvl="1" algn="ctr">
              <a:spcBef>
                <a:spcPts val="600"/>
              </a:spcBef>
              <a:spcAft>
                <a:spcPts val="0"/>
              </a:spcAft>
              <a:buSzPts val="1472"/>
              <a:buNone/>
              <a:defRPr>
                <a:solidFill>
                  <a:srgbClr val="888888"/>
                </a:solidFill>
              </a:defRPr>
            </a:lvl2pPr>
            <a:lvl3pPr lvl="2" algn="ctr">
              <a:spcBef>
                <a:spcPts val="600"/>
              </a:spcBef>
              <a:spcAft>
                <a:spcPts val="0"/>
              </a:spcAft>
              <a:buSzPts val="1288"/>
              <a:buNone/>
              <a:defRPr>
                <a:solidFill>
                  <a:srgbClr val="888888"/>
                </a:solidFill>
              </a:defRPr>
            </a:lvl3pPr>
            <a:lvl4pPr lvl="3" algn="ctr">
              <a:spcBef>
                <a:spcPts val="600"/>
              </a:spcBef>
              <a:spcAft>
                <a:spcPts val="0"/>
              </a:spcAft>
              <a:buSzPts val="1104"/>
              <a:buNone/>
              <a:defRPr>
                <a:solidFill>
                  <a:srgbClr val="888888"/>
                </a:solidFill>
              </a:defRPr>
            </a:lvl4pPr>
            <a:lvl5pPr lvl="4" algn="ctr">
              <a:spcBef>
                <a:spcPts val="600"/>
              </a:spcBef>
              <a:spcAft>
                <a:spcPts val="0"/>
              </a:spcAft>
              <a:buSzPts val="1104"/>
              <a:buNone/>
              <a:defRPr>
                <a:solidFill>
                  <a:srgbClr val="888888"/>
                </a:solidFill>
              </a:defRPr>
            </a:lvl5pPr>
            <a:lvl6pPr lvl="5" algn="ctr">
              <a:spcBef>
                <a:spcPts val="600"/>
              </a:spcBef>
              <a:spcAft>
                <a:spcPts val="0"/>
              </a:spcAft>
              <a:buSzPts val="1104"/>
              <a:buNone/>
              <a:defRPr>
                <a:solidFill>
                  <a:srgbClr val="888888"/>
                </a:solidFill>
              </a:defRPr>
            </a:lvl6pPr>
            <a:lvl7pPr lvl="6" algn="ctr">
              <a:spcBef>
                <a:spcPts val="600"/>
              </a:spcBef>
              <a:spcAft>
                <a:spcPts val="0"/>
              </a:spcAft>
              <a:buSzPts val="1104"/>
              <a:buNone/>
              <a:defRPr>
                <a:solidFill>
                  <a:srgbClr val="888888"/>
                </a:solidFill>
              </a:defRPr>
            </a:lvl7pPr>
            <a:lvl8pPr lvl="7" algn="ctr">
              <a:spcBef>
                <a:spcPts val="600"/>
              </a:spcBef>
              <a:spcAft>
                <a:spcPts val="0"/>
              </a:spcAft>
              <a:buSzPts val="1104"/>
              <a:buNone/>
              <a:defRPr>
                <a:solidFill>
                  <a:srgbClr val="888888"/>
                </a:solidFill>
              </a:defRPr>
            </a:lvl8pPr>
            <a:lvl9pPr lvl="8" algn="ctr">
              <a:spcBef>
                <a:spcPts val="600"/>
              </a:spcBef>
              <a:spcAft>
                <a:spcPts val="600"/>
              </a:spcAft>
              <a:buSzPts val="1104"/>
              <a:buNone/>
              <a:defRPr>
                <a:solidFill>
                  <a:srgbClr val="888888"/>
                </a:solidFill>
              </a:defRPr>
            </a:lvl9pPr>
          </a:lstStyle>
          <a:p>
            <a:endParaRPr/>
          </a:p>
        </p:txBody>
      </p:sp>
      <p:sp>
        <p:nvSpPr>
          <p:cNvPr id="25" name="Google Shape;25;p3"/>
          <p:cNvSpPr txBox="1">
            <a:spLocks noGrp="1"/>
          </p:cNvSpPr>
          <p:nvPr>
            <p:ph type="dt" idx="10"/>
          </p:nvPr>
        </p:nvSpPr>
        <p:spPr>
          <a:xfrm>
            <a:off x="7605951" y="5956137"/>
            <a:ext cx="2844800"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solidFill>
                  <a:srgbClr val="9F276A"/>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3"/>
          <p:cNvSpPr txBox="1">
            <a:spLocks noGrp="1"/>
          </p:cNvSpPr>
          <p:nvPr>
            <p:ph type="ftr" idx="11"/>
          </p:nvPr>
        </p:nvSpPr>
        <p:spPr>
          <a:xfrm>
            <a:off x="581192" y="5951811"/>
            <a:ext cx="691721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solidFill>
                  <a:srgbClr val="9F276A"/>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3"/>
          <p:cNvSpPr txBox="1">
            <a:spLocks noGrp="1"/>
          </p:cNvSpPr>
          <p:nvPr>
            <p:ph type="sldNum" idx="12"/>
          </p:nvPr>
        </p:nvSpPr>
        <p:spPr>
          <a:xfrm>
            <a:off x="10558300" y="5956137"/>
            <a:ext cx="101644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sz="900" b="0" i="0" u="none" strike="noStrike" cap="none">
                <a:solidFill>
                  <a:srgbClr val="9F276A"/>
                </a:solidFill>
                <a:latin typeface="Gill Sans"/>
                <a:ea typeface="Gill Sans"/>
                <a:cs typeface="Gill Sans"/>
                <a:sym typeface="Gill Sans"/>
              </a:defRPr>
            </a:lvl1pPr>
            <a:lvl2pPr marL="0" lvl="1" indent="0" algn="r">
              <a:spcBef>
                <a:spcPts val="0"/>
              </a:spcBef>
              <a:buNone/>
              <a:defRPr sz="900" b="0" i="0" u="none" strike="noStrike" cap="none">
                <a:solidFill>
                  <a:srgbClr val="9F276A"/>
                </a:solidFill>
                <a:latin typeface="Gill Sans"/>
                <a:ea typeface="Gill Sans"/>
                <a:cs typeface="Gill Sans"/>
                <a:sym typeface="Gill Sans"/>
              </a:defRPr>
            </a:lvl2pPr>
            <a:lvl3pPr marL="0" lvl="2" indent="0" algn="r">
              <a:spcBef>
                <a:spcPts val="0"/>
              </a:spcBef>
              <a:buNone/>
              <a:defRPr sz="900" b="0" i="0" u="none" strike="noStrike" cap="none">
                <a:solidFill>
                  <a:srgbClr val="9F276A"/>
                </a:solidFill>
                <a:latin typeface="Gill Sans"/>
                <a:ea typeface="Gill Sans"/>
                <a:cs typeface="Gill Sans"/>
                <a:sym typeface="Gill Sans"/>
              </a:defRPr>
            </a:lvl3pPr>
            <a:lvl4pPr marL="0" lvl="3" indent="0" algn="r">
              <a:spcBef>
                <a:spcPts val="0"/>
              </a:spcBef>
              <a:buNone/>
              <a:defRPr sz="900" b="0" i="0" u="none" strike="noStrike" cap="none">
                <a:solidFill>
                  <a:srgbClr val="9F276A"/>
                </a:solidFill>
                <a:latin typeface="Gill Sans"/>
                <a:ea typeface="Gill Sans"/>
                <a:cs typeface="Gill Sans"/>
                <a:sym typeface="Gill Sans"/>
              </a:defRPr>
            </a:lvl4pPr>
            <a:lvl5pPr marL="0" lvl="4" indent="0" algn="r">
              <a:spcBef>
                <a:spcPts val="0"/>
              </a:spcBef>
              <a:buNone/>
              <a:defRPr sz="900" b="0" i="0" u="none" strike="noStrike" cap="none">
                <a:solidFill>
                  <a:srgbClr val="9F276A"/>
                </a:solidFill>
                <a:latin typeface="Gill Sans"/>
                <a:ea typeface="Gill Sans"/>
                <a:cs typeface="Gill Sans"/>
                <a:sym typeface="Gill Sans"/>
              </a:defRPr>
            </a:lvl5pPr>
            <a:lvl6pPr marL="0" lvl="5" indent="0" algn="r">
              <a:spcBef>
                <a:spcPts val="0"/>
              </a:spcBef>
              <a:buNone/>
              <a:defRPr sz="900" b="0" i="0" u="none" strike="noStrike" cap="none">
                <a:solidFill>
                  <a:srgbClr val="9F276A"/>
                </a:solidFill>
                <a:latin typeface="Gill Sans"/>
                <a:ea typeface="Gill Sans"/>
                <a:cs typeface="Gill Sans"/>
                <a:sym typeface="Gill Sans"/>
              </a:defRPr>
            </a:lvl6pPr>
            <a:lvl7pPr marL="0" lvl="6" indent="0" algn="r">
              <a:spcBef>
                <a:spcPts val="0"/>
              </a:spcBef>
              <a:buNone/>
              <a:defRPr sz="900" b="0" i="0" u="none" strike="noStrike" cap="none">
                <a:solidFill>
                  <a:srgbClr val="9F276A"/>
                </a:solidFill>
                <a:latin typeface="Gill Sans"/>
                <a:ea typeface="Gill Sans"/>
                <a:cs typeface="Gill Sans"/>
                <a:sym typeface="Gill Sans"/>
              </a:defRPr>
            </a:lvl7pPr>
            <a:lvl8pPr marL="0" lvl="7" indent="0" algn="r">
              <a:spcBef>
                <a:spcPts val="0"/>
              </a:spcBef>
              <a:buNone/>
              <a:defRPr sz="900" b="0" i="0" u="none" strike="noStrike" cap="none">
                <a:solidFill>
                  <a:srgbClr val="9F276A"/>
                </a:solidFill>
                <a:latin typeface="Gill Sans"/>
                <a:ea typeface="Gill Sans"/>
                <a:cs typeface="Gill Sans"/>
                <a:sym typeface="Gill Sans"/>
              </a:defRPr>
            </a:lvl8pPr>
            <a:lvl9pPr marL="0" lvl="8" indent="0" algn="r">
              <a:spcBef>
                <a:spcPts val="0"/>
              </a:spcBef>
              <a:buNone/>
              <a:defRPr sz="900" b="0" i="0" u="none" strike="noStrike" cap="none">
                <a:solidFill>
                  <a:srgbClr val="9F276A"/>
                </a:solidFill>
                <a:latin typeface="Gill Sans"/>
                <a:ea typeface="Gill Sans"/>
                <a:cs typeface="Gill Sans"/>
                <a:sym typeface="Gill Sans"/>
              </a:defRPr>
            </a:lvl9pPr>
          </a:lstStyle>
          <a:p>
            <a:pPr marL="0" lvl="0" indent="0" algn="r" rtl="0">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28"/>
        <p:cNvGrpSpPr/>
        <p:nvPr/>
      </p:nvGrpSpPr>
      <p:grpSpPr>
        <a:xfrm>
          <a:off x="0" y="0"/>
          <a:ext cx="0" cy="0"/>
          <a:chOff x="0" y="0"/>
          <a:chExt cx="0" cy="0"/>
        </a:xfrm>
      </p:grpSpPr>
      <p:sp>
        <p:nvSpPr>
          <p:cNvPr id="29" name="Google Shape;29;p4"/>
          <p:cNvSpPr/>
          <p:nvPr/>
        </p:nvSpPr>
        <p:spPr>
          <a:xfrm>
            <a:off x="447817" y="5141973"/>
            <a:ext cx="11298200" cy="1274702"/>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30;p4"/>
          <p:cNvSpPr txBox="1">
            <a:spLocks noGrp="1"/>
          </p:cNvSpPr>
          <p:nvPr>
            <p:ph type="title"/>
          </p:nvPr>
        </p:nvSpPr>
        <p:spPr>
          <a:xfrm>
            <a:off x="581192" y="5262296"/>
            <a:ext cx="4909445" cy="689514"/>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rgbClr val="9F276A"/>
              </a:buClr>
              <a:buSzPts val="2000"/>
              <a:buFont typeface="Gill Sans"/>
              <a:buNone/>
              <a:defRPr sz="2000" b="0">
                <a:solidFill>
                  <a:srgbClr val="9F276A"/>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4"/>
          <p:cNvSpPr txBox="1">
            <a:spLocks noGrp="1"/>
          </p:cNvSpPr>
          <p:nvPr>
            <p:ph type="body" idx="1"/>
          </p:nvPr>
        </p:nvSpPr>
        <p:spPr>
          <a:xfrm>
            <a:off x="447816" y="601200"/>
            <a:ext cx="11292840" cy="4204800"/>
          </a:xfrm>
          <a:prstGeom prst="rect">
            <a:avLst/>
          </a:prstGeom>
          <a:noFill/>
          <a:ln>
            <a:noFill/>
          </a:ln>
        </p:spPr>
        <p:txBody>
          <a:bodyPr spcFirstLastPara="1" wrap="square" lIns="91425" tIns="45700" rIns="91425" bIns="45700" anchor="ctr" anchorCtr="0">
            <a:normAutofit/>
          </a:bodyPr>
          <a:lstStyle>
            <a:lvl1pPr marL="457200" lvl="0" indent="-345440" algn="l">
              <a:spcBef>
                <a:spcPts val="400"/>
              </a:spcBef>
              <a:spcAft>
                <a:spcPts val="0"/>
              </a:spcAft>
              <a:buSzPts val="1840"/>
              <a:buChar char="◼"/>
              <a:defRPr sz="2000">
                <a:solidFill>
                  <a:schemeClr val="dk2"/>
                </a:solidFill>
              </a:defRPr>
            </a:lvl1pPr>
            <a:lvl2pPr marL="914400" lvl="1" indent="-333756" algn="l">
              <a:spcBef>
                <a:spcPts val="600"/>
              </a:spcBef>
              <a:spcAft>
                <a:spcPts val="0"/>
              </a:spcAft>
              <a:buSzPts val="1656"/>
              <a:buChar char="◼"/>
              <a:defRPr sz="1800">
                <a:solidFill>
                  <a:schemeClr val="dk2"/>
                </a:solidFill>
              </a:defRPr>
            </a:lvl2pPr>
            <a:lvl3pPr marL="1371600" lvl="2" indent="-322072" algn="l">
              <a:spcBef>
                <a:spcPts val="600"/>
              </a:spcBef>
              <a:spcAft>
                <a:spcPts val="0"/>
              </a:spcAft>
              <a:buSzPts val="1472"/>
              <a:buChar char="◼"/>
              <a:defRPr sz="1600">
                <a:solidFill>
                  <a:schemeClr val="dk2"/>
                </a:solidFill>
              </a:defRPr>
            </a:lvl3pPr>
            <a:lvl4pPr marL="1828800" lvl="3" indent="-310388" algn="l">
              <a:spcBef>
                <a:spcPts val="600"/>
              </a:spcBef>
              <a:spcAft>
                <a:spcPts val="0"/>
              </a:spcAft>
              <a:buSzPts val="1288"/>
              <a:buChar char="◼"/>
              <a:defRPr sz="1400">
                <a:solidFill>
                  <a:schemeClr val="dk2"/>
                </a:solidFill>
              </a:defRPr>
            </a:lvl4pPr>
            <a:lvl5pPr marL="2286000" lvl="4" indent="-310388" algn="l">
              <a:spcBef>
                <a:spcPts val="600"/>
              </a:spcBef>
              <a:spcAft>
                <a:spcPts val="0"/>
              </a:spcAft>
              <a:buSzPts val="1288"/>
              <a:buChar char="◼"/>
              <a:defRPr sz="1400">
                <a:solidFill>
                  <a:schemeClr val="dk2"/>
                </a:solidFill>
              </a:defRPr>
            </a:lvl5pPr>
            <a:lvl6pPr marL="2743200" lvl="5" indent="-310388" algn="l">
              <a:spcBef>
                <a:spcPts val="600"/>
              </a:spcBef>
              <a:spcAft>
                <a:spcPts val="0"/>
              </a:spcAft>
              <a:buSzPts val="1288"/>
              <a:buChar char="◼"/>
              <a:defRPr sz="1400">
                <a:solidFill>
                  <a:schemeClr val="dk2"/>
                </a:solidFill>
              </a:defRPr>
            </a:lvl6pPr>
            <a:lvl7pPr marL="3200400" lvl="6" indent="-310388" algn="l">
              <a:spcBef>
                <a:spcPts val="600"/>
              </a:spcBef>
              <a:spcAft>
                <a:spcPts val="0"/>
              </a:spcAft>
              <a:buSzPts val="1288"/>
              <a:buChar char="◼"/>
              <a:defRPr sz="1400">
                <a:solidFill>
                  <a:schemeClr val="dk2"/>
                </a:solidFill>
              </a:defRPr>
            </a:lvl7pPr>
            <a:lvl8pPr marL="3657600" lvl="7" indent="-310388" algn="l">
              <a:spcBef>
                <a:spcPts val="600"/>
              </a:spcBef>
              <a:spcAft>
                <a:spcPts val="0"/>
              </a:spcAft>
              <a:buSzPts val="1288"/>
              <a:buChar char="◼"/>
              <a:defRPr sz="1400">
                <a:solidFill>
                  <a:schemeClr val="dk2"/>
                </a:solidFill>
              </a:defRPr>
            </a:lvl8pPr>
            <a:lvl9pPr marL="4114800" lvl="8" indent="-310388" algn="l">
              <a:spcBef>
                <a:spcPts val="600"/>
              </a:spcBef>
              <a:spcAft>
                <a:spcPts val="600"/>
              </a:spcAft>
              <a:buSzPts val="1288"/>
              <a:buChar char="◼"/>
              <a:defRPr sz="1400">
                <a:solidFill>
                  <a:schemeClr val="dk2"/>
                </a:solidFill>
              </a:defRPr>
            </a:lvl9pPr>
          </a:lstStyle>
          <a:p>
            <a:endParaRPr/>
          </a:p>
        </p:txBody>
      </p:sp>
      <p:sp>
        <p:nvSpPr>
          <p:cNvPr id="32" name="Google Shape;32;p4"/>
          <p:cNvSpPr txBox="1">
            <a:spLocks noGrp="1"/>
          </p:cNvSpPr>
          <p:nvPr>
            <p:ph type="body" idx="2"/>
          </p:nvPr>
        </p:nvSpPr>
        <p:spPr>
          <a:xfrm>
            <a:off x="5740823" y="5262296"/>
            <a:ext cx="5869987" cy="689515"/>
          </a:xfrm>
          <a:prstGeom prst="rect">
            <a:avLst/>
          </a:prstGeom>
          <a:noFill/>
          <a:ln>
            <a:noFill/>
          </a:ln>
        </p:spPr>
        <p:txBody>
          <a:bodyPr spcFirstLastPara="1" wrap="square" lIns="91425" tIns="45700" rIns="91425" bIns="45700" anchor="ctr" anchorCtr="0">
            <a:normAutofit/>
          </a:bodyPr>
          <a:lstStyle>
            <a:lvl1pPr marL="457200" lvl="0" indent="-228600" algn="r">
              <a:spcBef>
                <a:spcPts val="220"/>
              </a:spcBef>
              <a:spcAft>
                <a:spcPts val="0"/>
              </a:spcAft>
              <a:buSzPts val="1012"/>
              <a:buNone/>
              <a:defRPr sz="1100">
                <a:solidFill>
                  <a:schemeClr val="lt1"/>
                </a:solidFill>
              </a:defRPr>
            </a:lvl1pPr>
            <a:lvl2pPr marL="914400" lvl="1" indent="-228600" algn="l">
              <a:spcBef>
                <a:spcPts val="600"/>
              </a:spcBef>
              <a:spcAft>
                <a:spcPts val="0"/>
              </a:spcAft>
              <a:buSzPts val="1012"/>
              <a:buNone/>
              <a:defRPr sz="1100"/>
            </a:lvl2pPr>
            <a:lvl3pPr marL="1371600" lvl="2" indent="-228600" algn="l">
              <a:spcBef>
                <a:spcPts val="600"/>
              </a:spcBef>
              <a:spcAft>
                <a:spcPts val="0"/>
              </a:spcAft>
              <a:buSzPts val="920"/>
              <a:buNone/>
              <a:defRPr sz="1000"/>
            </a:lvl3pPr>
            <a:lvl4pPr marL="1828800" lvl="3" indent="-228600" algn="l">
              <a:spcBef>
                <a:spcPts val="600"/>
              </a:spcBef>
              <a:spcAft>
                <a:spcPts val="0"/>
              </a:spcAft>
              <a:buSzPts val="828"/>
              <a:buNone/>
              <a:defRPr sz="900"/>
            </a:lvl4pPr>
            <a:lvl5pPr marL="2286000" lvl="4" indent="-228600" algn="l">
              <a:spcBef>
                <a:spcPts val="600"/>
              </a:spcBef>
              <a:spcAft>
                <a:spcPts val="0"/>
              </a:spcAft>
              <a:buSzPts val="828"/>
              <a:buNone/>
              <a:defRPr sz="900"/>
            </a:lvl5pPr>
            <a:lvl6pPr marL="2743200" lvl="5" indent="-228600" algn="l">
              <a:spcBef>
                <a:spcPts val="600"/>
              </a:spcBef>
              <a:spcAft>
                <a:spcPts val="0"/>
              </a:spcAft>
              <a:buSzPts val="828"/>
              <a:buNone/>
              <a:defRPr sz="900"/>
            </a:lvl6pPr>
            <a:lvl7pPr marL="3200400" lvl="6" indent="-228600" algn="l">
              <a:spcBef>
                <a:spcPts val="600"/>
              </a:spcBef>
              <a:spcAft>
                <a:spcPts val="0"/>
              </a:spcAft>
              <a:buSzPts val="828"/>
              <a:buNone/>
              <a:defRPr sz="900"/>
            </a:lvl7pPr>
            <a:lvl8pPr marL="3657600" lvl="7" indent="-228600" algn="l">
              <a:spcBef>
                <a:spcPts val="600"/>
              </a:spcBef>
              <a:spcAft>
                <a:spcPts val="0"/>
              </a:spcAft>
              <a:buSzPts val="828"/>
              <a:buNone/>
              <a:defRPr sz="900"/>
            </a:lvl8pPr>
            <a:lvl9pPr marL="4114800" lvl="8" indent="-228600" algn="l">
              <a:spcBef>
                <a:spcPts val="600"/>
              </a:spcBef>
              <a:spcAft>
                <a:spcPts val="600"/>
              </a:spcAft>
              <a:buSzPts val="828"/>
              <a:buNone/>
              <a:defRPr sz="900"/>
            </a:lvl9pPr>
          </a:lstStyle>
          <a:p>
            <a:endParaRPr/>
          </a:p>
        </p:txBody>
      </p:sp>
      <p:sp>
        <p:nvSpPr>
          <p:cNvPr id="33" name="Google Shape;33;p4"/>
          <p:cNvSpPr txBox="1">
            <a:spLocks noGrp="1"/>
          </p:cNvSpPr>
          <p:nvPr>
            <p:ph type="dt" idx="10"/>
          </p:nvPr>
        </p:nvSpPr>
        <p:spPr>
          <a:xfrm>
            <a:off x="7605951" y="5956137"/>
            <a:ext cx="284479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solidFill>
                  <a:srgbClr val="9F276A"/>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4"/>
          <p:cNvSpPr txBox="1">
            <a:spLocks noGrp="1"/>
          </p:cNvSpPr>
          <p:nvPr>
            <p:ph type="ftr" idx="11"/>
          </p:nvPr>
        </p:nvSpPr>
        <p:spPr>
          <a:xfrm>
            <a:off x="581192" y="5951811"/>
            <a:ext cx="691721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solidFill>
                  <a:srgbClr val="9F276A"/>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4"/>
          <p:cNvSpPr txBox="1">
            <a:spLocks noGrp="1"/>
          </p:cNvSpPr>
          <p:nvPr>
            <p:ph type="sldNum" idx="12"/>
          </p:nvPr>
        </p:nvSpPr>
        <p:spPr>
          <a:xfrm>
            <a:off x="10558300" y="5956137"/>
            <a:ext cx="105251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sz="900" b="0" i="0" u="none" strike="noStrike" cap="none">
                <a:solidFill>
                  <a:srgbClr val="9F276A"/>
                </a:solidFill>
                <a:latin typeface="Gill Sans"/>
                <a:ea typeface="Gill Sans"/>
                <a:cs typeface="Gill Sans"/>
                <a:sym typeface="Gill Sans"/>
              </a:defRPr>
            </a:lvl1pPr>
            <a:lvl2pPr marL="0" lvl="1" indent="0" algn="r">
              <a:spcBef>
                <a:spcPts val="0"/>
              </a:spcBef>
              <a:buNone/>
              <a:defRPr sz="900" b="0" i="0" u="none" strike="noStrike" cap="none">
                <a:solidFill>
                  <a:srgbClr val="9F276A"/>
                </a:solidFill>
                <a:latin typeface="Gill Sans"/>
                <a:ea typeface="Gill Sans"/>
                <a:cs typeface="Gill Sans"/>
                <a:sym typeface="Gill Sans"/>
              </a:defRPr>
            </a:lvl2pPr>
            <a:lvl3pPr marL="0" lvl="2" indent="0" algn="r">
              <a:spcBef>
                <a:spcPts val="0"/>
              </a:spcBef>
              <a:buNone/>
              <a:defRPr sz="900" b="0" i="0" u="none" strike="noStrike" cap="none">
                <a:solidFill>
                  <a:srgbClr val="9F276A"/>
                </a:solidFill>
                <a:latin typeface="Gill Sans"/>
                <a:ea typeface="Gill Sans"/>
                <a:cs typeface="Gill Sans"/>
                <a:sym typeface="Gill Sans"/>
              </a:defRPr>
            </a:lvl3pPr>
            <a:lvl4pPr marL="0" lvl="3" indent="0" algn="r">
              <a:spcBef>
                <a:spcPts val="0"/>
              </a:spcBef>
              <a:buNone/>
              <a:defRPr sz="900" b="0" i="0" u="none" strike="noStrike" cap="none">
                <a:solidFill>
                  <a:srgbClr val="9F276A"/>
                </a:solidFill>
                <a:latin typeface="Gill Sans"/>
                <a:ea typeface="Gill Sans"/>
                <a:cs typeface="Gill Sans"/>
                <a:sym typeface="Gill Sans"/>
              </a:defRPr>
            </a:lvl4pPr>
            <a:lvl5pPr marL="0" lvl="4" indent="0" algn="r">
              <a:spcBef>
                <a:spcPts val="0"/>
              </a:spcBef>
              <a:buNone/>
              <a:defRPr sz="900" b="0" i="0" u="none" strike="noStrike" cap="none">
                <a:solidFill>
                  <a:srgbClr val="9F276A"/>
                </a:solidFill>
                <a:latin typeface="Gill Sans"/>
                <a:ea typeface="Gill Sans"/>
                <a:cs typeface="Gill Sans"/>
                <a:sym typeface="Gill Sans"/>
              </a:defRPr>
            </a:lvl5pPr>
            <a:lvl6pPr marL="0" lvl="5" indent="0" algn="r">
              <a:spcBef>
                <a:spcPts val="0"/>
              </a:spcBef>
              <a:buNone/>
              <a:defRPr sz="900" b="0" i="0" u="none" strike="noStrike" cap="none">
                <a:solidFill>
                  <a:srgbClr val="9F276A"/>
                </a:solidFill>
                <a:latin typeface="Gill Sans"/>
                <a:ea typeface="Gill Sans"/>
                <a:cs typeface="Gill Sans"/>
                <a:sym typeface="Gill Sans"/>
              </a:defRPr>
            </a:lvl6pPr>
            <a:lvl7pPr marL="0" lvl="6" indent="0" algn="r">
              <a:spcBef>
                <a:spcPts val="0"/>
              </a:spcBef>
              <a:buNone/>
              <a:defRPr sz="900" b="0" i="0" u="none" strike="noStrike" cap="none">
                <a:solidFill>
                  <a:srgbClr val="9F276A"/>
                </a:solidFill>
                <a:latin typeface="Gill Sans"/>
                <a:ea typeface="Gill Sans"/>
                <a:cs typeface="Gill Sans"/>
                <a:sym typeface="Gill Sans"/>
              </a:defRPr>
            </a:lvl7pPr>
            <a:lvl8pPr marL="0" lvl="7" indent="0" algn="r">
              <a:spcBef>
                <a:spcPts val="0"/>
              </a:spcBef>
              <a:buNone/>
              <a:defRPr sz="900" b="0" i="0" u="none" strike="noStrike" cap="none">
                <a:solidFill>
                  <a:srgbClr val="9F276A"/>
                </a:solidFill>
                <a:latin typeface="Gill Sans"/>
                <a:ea typeface="Gill Sans"/>
                <a:cs typeface="Gill Sans"/>
                <a:sym typeface="Gill Sans"/>
              </a:defRPr>
            </a:lvl8pPr>
            <a:lvl9pPr marL="0" lvl="8" indent="0" algn="r">
              <a:spcBef>
                <a:spcPts val="0"/>
              </a:spcBef>
              <a:buNone/>
              <a:defRPr sz="900" b="0" i="0" u="none" strike="noStrike" cap="none">
                <a:solidFill>
                  <a:srgbClr val="9F276A"/>
                </a:solidFill>
                <a:latin typeface="Gill Sans"/>
                <a:ea typeface="Gill Sans"/>
                <a:cs typeface="Gill Sans"/>
                <a:sym typeface="Gill Sans"/>
              </a:defRPr>
            </a:lvl9pPr>
          </a:lstStyle>
          <a:p>
            <a:pPr marL="0" lvl="0" indent="0" algn="r" rtl="0">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6"/>
        <p:cNvGrpSpPr/>
        <p:nvPr/>
      </p:nvGrpSpPr>
      <p:grpSpPr>
        <a:xfrm>
          <a:off x="0" y="0"/>
          <a:ext cx="0" cy="0"/>
          <a:chOff x="0" y="0"/>
          <a:chExt cx="0" cy="0"/>
        </a:xfrm>
      </p:grpSpPr>
      <p:sp>
        <p:nvSpPr>
          <p:cNvPr id="37" name="Google Shape;37;p5"/>
          <p:cNvSpPr/>
          <p:nvPr/>
        </p:nvSpPr>
        <p:spPr>
          <a:xfrm>
            <a:off x="445982" y="606554"/>
            <a:ext cx="11300036" cy="1258827"/>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5"/>
          <p:cNvSpPr txBox="1">
            <a:spLocks noGrp="1"/>
          </p:cNvSpPr>
          <p:nvPr>
            <p:ph type="title"/>
          </p:nvPr>
        </p:nvSpPr>
        <p:spPr>
          <a:xfrm>
            <a:off x="581193" y="729658"/>
            <a:ext cx="11029616" cy="988332"/>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l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5"/>
          <p:cNvSpPr txBox="1">
            <a:spLocks noGrp="1"/>
          </p:cNvSpPr>
          <p:nvPr>
            <p:ph type="body" idx="1"/>
          </p:nvPr>
        </p:nvSpPr>
        <p:spPr>
          <a:xfrm>
            <a:off x="581193" y="2228003"/>
            <a:ext cx="5422390" cy="3633047"/>
          </a:xfrm>
          <a:prstGeom prst="rect">
            <a:avLst/>
          </a:prstGeom>
          <a:noFill/>
          <a:ln>
            <a:noFill/>
          </a:ln>
        </p:spPr>
        <p:txBody>
          <a:bodyPr spcFirstLastPara="1" wrap="square" lIns="91425" tIns="45700" rIns="91425" bIns="45700" anchor="ctr" anchorCtr="0">
            <a:normAutofit/>
          </a:bodyPr>
          <a:lstStyle>
            <a:lvl1pPr marL="457200" lvl="0" indent="-333756" algn="l">
              <a:spcBef>
                <a:spcPts val="360"/>
              </a:spcBef>
              <a:spcAft>
                <a:spcPts val="0"/>
              </a:spcAft>
              <a:buSzPts val="1656"/>
              <a:buChar char="◼"/>
              <a:defRPr/>
            </a:lvl1pPr>
            <a:lvl2pPr marL="914400" lvl="1" indent="-333756" algn="l">
              <a:spcBef>
                <a:spcPts val="600"/>
              </a:spcBef>
              <a:spcAft>
                <a:spcPts val="0"/>
              </a:spcAft>
              <a:buSzPts val="1656"/>
              <a:buChar char="◼"/>
              <a:defRPr/>
            </a:lvl2pPr>
            <a:lvl3pPr marL="1371600" lvl="2" indent="-333756" algn="l">
              <a:spcBef>
                <a:spcPts val="600"/>
              </a:spcBef>
              <a:spcAft>
                <a:spcPts val="0"/>
              </a:spcAft>
              <a:buSzPts val="1656"/>
              <a:buChar char="◼"/>
              <a:defRPr/>
            </a:lvl3pPr>
            <a:lvl4pPr marL="1828800" lvl="3" indent="-333756" algn="l">
              <a:spcBef>
                <a:spcPts val="600"/>
              </a:spcBef>
              <a:spcAft>
                <a:spcPts val="0"/>
              </a:spcAft>
              <a:buSzPts val="1656"/>
              <a:buChar char="◼"/>
              <a:defRPr/>
            </a:lvl4pPr>
            <a:lvl5pPr marL="2286000" lvl="4" indent="-333756" algn="l">
              <a:spcBef>
                <a:spcPts val="600"/>
              </a:spcBef>
              <a:spcAft>
                <a:spcPts val="0"/>
              </a:spcAft>
              <a:buSzPts val="1656"/>
              <a:buChar char="◼"/>
              <a:defRPr/>
            </a:lvl5pPr>
            <a:lvl6pPr marL="2743200" lvl="5" indent="-333756" algn="l">
              <a:spcBef>
                <a:spcPts val="600"/>
              </a:spcBef>
              <a:spcAft>
                <a:spcPts val="0"/>
              </a:spcAft>
              <a:buSzPts val="1656"/>
              <a:buChar char="◼"/>
              <a:defRPr/>
            </a:lvl6pPr>
            <a:lvl7pPr marL="3200400" lvl="6" indent="-333756" algn="l">
              <a:spcBef>
                <a:spcPts val="600"/>
              </a:spcBef>
              <a:spcAft>
                <a:spcPts val="0"/>
              </a:spcAft>
              <a:buSzPts val="1656"/>
              <a:buChar char="◼"/>
              <a:defRPr/>
            </a:lvl7pPr>
            <a:lvl8pPr marL="3657600" lvl="7" indent="-333756" algn="l">
              <a:spcBef>
                <a:spcPts val="600"/>
              </a:spcBef>
              <a:spcAft>
                <a:spcPts val="0"/>
              </a:spcAft>
              <a:buSzPts val="1656"/>
              <a:buChar char="◼"/>
              <a:defRPr/>
            </a:lvl8pPr>
            <a:lvl9pPr marL="4114800" lvl="8" indent="-333756" algn="l">
              <a:spcBef>
                <a:spcPts val="600"/>
              </a:spcBef>
              <a:spcAft>
                <a:spcPts val="600"/>
              </a:spcAft>
              <a:buSzPts val="1656"/>
              <a:buChar char="◼"/>
              <a:defRPr/>
            </a:lvl9pPr>
          </a:lstStyle>
          <a:p>
            <a:endParaRPr/>
          </a:p>
        </p:txBody>
      </p:sp>
      <p:sp>
        <p:nvSpPr>
          <p:cNvPr id="40" name="Google Shape;40;p5"/>
          <p:cNvSpPr txBox="1">
            <a:spLocks noGrp="1"/>
          </p:cNvSpPr>
          <p:nvPr>
            <p:ph type="body" idx="2"/>
          </p:nvPr>
        </p:nvSpPr>
        <p:spPr>
          <a:xfrm>
            <a:off x="6188417" y="2228003"/>
            <a:ext cx="5422392" cy="3633047"/>
          </a:xfrm>
          <a:prstGeom prst="rect">
            <a:avLst/>
          </a:prstGeom>
          <a:noFill/>
          <a:ln>
            <a:noFill/>
          </a:ln>
        </p:spPr>
        <p:txBody>
          <a:bodyPr spcFirstLastPara="1" wrap="square" lIns="91425" tIns="45700" rIns="91425" bIns="45700" anchor="ctr" anchorCtr="0">
            <a:normAutofit/>
          </a:bodyPr>
          <a:lstStyle>
            <a:lvl1pPr marL="457200" lvl="0" indent="-333756" algn="l">
              <a:spcBef>
                <a:spcPts val="360"/>
              </a:spcBef>
              <a:spcAft>
                <a:spcPts val="0"/>
              </a:spcAft>
              <a:buSzPts val="1656"/>
              <a:buChar char="◼"/>
              <a:defRPr/>
            </a:lvl1pPr>
            <a:lvl2pPr marL="914400" lvl="1" indent="-333756" algn="l">
              <a:spcBef>
                <a:spcPts val="600"/>
              </a:spcBef>
              <a:spcAft>
                <a:spcPts val="0"/>
              </a:spcAft>
              <a:buSzPts val="1656"/>
              <a:buChar char="◼"/>
              <a:defRPr/>
            </a:lvl2pPr>
            <a:lvl3pPr marL="1371600" lvl="2" indent="-333756" algn="l">
              <a:spcBef>
                <a:spcPts val="600"/>
              </a:spcBef>
              <a:spcAft>
                <a:spcPts val="0"/>
              </a:spcAft>
              <a:buSzPts val="1656"/>
              <a:buChar char="◼"/>
              <a:defRPr/>
            </a:lvl3pPr>
            <a:lvl4pPr marL="1828800" lvl="3" indent="-333756" algn="l">
              <a:spcBef>
                <a:spcPts val="600"/>
              </a:spcBef>
              <a:spcAft>
                <a:spcPts val="0"/>
              </a:spcAft>
              <a:buSzPts val="1656"/>
              <a:buChar char="◼"/>
              <a:defRPr/>
            </a:lvl4pPr>
            <a:lvl5pPr marL="2286000" lvl="4" indent="-333756" algn="l">
              <a:spcBef>
                <a:spcPts val="600"/>
              </a:spcBef>
              <a:spcAft>
                <a:spcPts val="0"/>
              </a:spcAft>
              <a:buSzPts val="1656"/>
              <a:buChar char="◼"/>
              <a:defRPr/>
            </a:lvl5pPr>
            <a:lvl6pPr marL="2743200" lvl="5" indent="-333756" algn="l">
              <a:spcBef>
                <a:spcPts val="600"/>
              </a:spcBef>
              <a:spcAft>
                <a:spcPts val="0"/>
              </a:spcAft>
              <a:buSzPts val="1656"/>
              <a:buChar char="◼"/>
              <a:defRPr/>
            </a:lvl6pPr>
            <a:lvl7pPr marL="3200400" lvl="6" indent="-333756" algn="l">
              <a:spcBef>
                <a:spcPts val="600"/>
              </a:spcBef>
              <a:spcAft>
                <a:spcPts val="0"/>
              </a:spcAft>
              <a:buSzPts val="1656"/>
              <a:buChar char="◼"/>
              <a:defRPr/>
            </a:lvl7pPr>
            <a:lvl8pPr marL="3657600" lvl="7" indent="-333756" algn="l">
              <a:spcBef>
                <a:spcPts val="600"/>
              </a:spcBef>
              <a:spcAft>
                <a:spcPts val="0"/>
              </a:spcAft>
              <a:buSzPts val="1656"/>
              <a:buChar char="◼"/>
              <a:defRPr/>
            </a:lvl8pPr>
            <a:lvl9pPr marL="4114800" lvl="8" indent="-333756" algn="l">
              <a:spcBef>
                <a:spcPts val="600"/>
              </a:spcBef>
              <a:spcAft>
                <a:spcPts val="600"/>
              </a:spcAft>
              <a:buSzPts val="1656"/>
              <a:buChar char="◼"/>
              <a:defRPr/>
            </a:lvl9pPr>
          </a:lstStyle>
          <a:p>
            <a:endParaRPr/>
          </a:p>
        </p:txBody>
      </p:sp>
      <p:sp>
        <p:nvSpPr>
          <p:cNvPr id="41" name="Google Shape;41;p5"/>
          <p:cNvSpPr txBox="1">
            <a:spLocks noGrp="1"/>
          </p:cNvSpPr>
          <p:nvPr>
            <p:ph type="dt" idx="10"/>
          </p:nvPr>
        </p:nvSpPr>
        <p:spPr>
          <a:xfrm>
            <a:off x="7605951" y="5956137"/>
            <a:ext cx="284479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2" name="Google Shape;42;p5"/>
          <p:cNvSpPr txBox="1">
            <a:spLocks noGrp="1"/>
          </p:cNvSpPr>
          <p:nvPr>
            <p:ph type="ftr" idx="11"/>
          </p:nvPr>
        </p:nvSpPr>
        <p:spPr>
          <a:xfrm>
            <a:off x="581192" y="5951811"/>
            <a:ext cx="691721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5"/>
          <p:cNvSpPr txBox="1">
            <a:spLocks noGrp="1"/>
          </p:cNvSpPr>
          <p:nvPr>
            <p:ph type="sldNum" idx="12"/>
          </p:nvPr>
        </p:nvSpPr>
        <p:spPr>
          <a:xfrm>
            <a:off x="10558300" y="5956137"/>
            <a:ext cx="105251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4"/>
        <p:cNvGrpSpPr/>
        <p:nvPr/>
      </p:nvGrpSpPr>
      <p:grpSpPr>
        <a:xfrm>
          <a:off x="0" y="0"/>
          <a:ext cx="0" cy="0"/>
          <a:chOff x="0" y="0"/>
          <a:chExt cx="0" cy="0"/>
        </a:xfrm>
      </p:grpSpPr>
      <p:sp>
        <p:nvSpPr>
          <p:cNvPr id="45" name="Google Shape;45;p6"/>
          <p:cNvSpPr/>
          <p:nvPr/>
        </p:nvSpPr>
        <p:spPr>
          <a:xfrm>
            <a:off x="440683" y="606554"/>
            <a:ext cx="11300036" cy="1258827"/>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46;p6"/>
          <p:cNvSpPr txBox="1">
            <a:spLocks noGrp="1"/>
          </p:cNvSpPr>
          <p:nvPr>
            <p:ph type="title"/>
          </p:nvPr>
        </p:nvSpPr>
        <p:spPr>
          <a:xfrm>
            <a:off x="575894" y="729658"/>
            <a:ext cx="11029616" cy="988332"/>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l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6"/>
          <p:cNvSpPr txBox="1">
            <a:spLocks noGrp="1"/>
          </p:cNvSpPr>
          <p:nvPr>
            <p:ph type="dt" idx="10"/>
          </p:nvPr>
        </p:nvSpPr>
        <p:spPr>
          <a:xfrm>
            <a:off x="7605951" y="5956137"/>
            <a:ext cx="284479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6"/>
          <p:cNvSpPr txBox="1">
            <a:spLocks noGrp="1"/>
          </p:cNvSpPr>
          <p:nvPr>
            <p:ph type="ftr" idx="11"/>
          </p:nvPr>
        </p:nvSpPr>
        <p:spPr>
          <a:xfrm>
            <a:off x="581192" y="5951811"/>
            <a:ext cx="691721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6"/>
          <p:cNvSpPr txBox="1">
            <a:spLocks noGrp="1"/>
          </p:cNvSpPr>
          <p:nvPr>
            <p:ph type="sldNum" idx="12"/>
          </p:nvPr>
        </p:nvSpPr>
        <p:spPr>
          <a:xfrm>
            <a:off x="10558300" y="5956137"/>
            <a:ext cx="105251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50"/>
        <p:cNvGrpSpPr/>
        <p:nvPr/>
      </p:nvGrpSpPr>
      <p:grpSpPr>
        <a:xfrm>
          <a:off x="0" y="0"/>
          <a:ext cx="0" cy="0"/>
          <a:chOff x="0" y="0"/>
          <a:chExt cx="0" cy="0"/>
        </a:xfrm>
      </p:grpSpPr>
      <p:sp>
        <p:nvSpPr>
          <p:cNvPr id="51" name="Google Shape;51;p7"/>
          <p:cNvSpPr/>
          <p:nvPr/>
        </p:nvSpPr>
        <p:spPr>
          <a:xfrm>
            <a:off x="447817" y="5141974"/>
            <a:ext cx="11290860" cy="1258827"/>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52;p7"/>
          <p:cNvSpPr txBox="1">
            <a:spLocks noGrp="1"/>
          </p:cNvSpPr>
          <p:nvPr>
            <p:ph type="title"/>
          </p:nvPr>
        </p:nvSpPr>
        <p:spPr>
          <a:xfrm>
            <a:off x="581193" y="3043910"/>
            <a:ext cx="11029615" cy="1497507"/>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accent1"/>
              </a:buClr>
              <a:buSzPts val="3600"/>
              <a:buFont typeface="Gill Sans"/>
              <a:buNone/>
              <a:defRPr sz="3600" b="0" cap="none">
                <a:solidFill>
                  <a:schemeClr val="accent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7"/>
          <p:cNvSpPr txBox="1">
            <a:spLocks noGrp="1"/>
          </p:cNvSpPr>
          <p:nvPr>
            <p:ph type="body" idx="1"/>
          </p:nvPr>
        </p:nvSpPr>
        <p:spPr>
          <a:xfrm>
            <a:off x="581192" y="4541417"/>
            <a:ext cx="11029615" cy="600556"/>
          </a:xfrm>
          <a:prstGeom prst="rect">
            <a:avLst/>
          </a:prstGeom>
          <a:noFill/>
          <a:ln>
            <a:noFill/>
          </a:ln>
        </p:spPr>
        <p:txBody>
          <a:bodyPr spcFirstLastPara="1" wrap="square" lIns="91425" tIns="45700" rIns="91425" bIns="45700" anchor="t" anchorCtr="0">
            <a:normAutofit/>
          </a:bodyPr>
          <a:lstStyle>
            <a:lvl1pPr marL="457200" lvl="0" indent="-228600" algn="l">
              <a:spcBef>
                <a:spcPts val="360"/>
              </a:spcBef>
              <a:spcAft>
                <a:spcPts val="0"/>
              </a:spcAft>
              <a:buSzPts val="1656"/>
              <a:buNone/>
              <a:defRPr sz="1800" cap="none">
                <a:solidFill>
                  <a:schemeClr val="accent2"/>
                </a:solidFill>
              </a:defRPr>
            </a:lvl1pPr>
            <a:lvl2pPr marL="914400" lvl="1" indent="-228600" algn="l">
              <a:spcBef>
                <a:spcPts val="600"/>
              </a:spcBef>
              <a:spcAft>
                <a:spcPts val="0"/>
              </a:spcAft>
              <a:buSzPts val="1656"/>
              <a:buNone/>
              <a:defRPr sz="1800">
                <a:solidFill>
                  <a:srgbClr val="888888"/>
                </a:solidFill>
              </a:defRPr>
            </a:lvl2pPr>
            <a:lvl3pPr marL="1371600" lvl="2" indent="-228600" algn="l">
              <a:spcBef>
                <a:spcPts val="600"/>
              </a:spcBef>
              <a:spcAft>
                <a:spcPts val="0"/>
              </a:spcAft>
              <a:buSzPts val="1472"/>
              <a:buNone/>
              <a:defRPr sz="1600">
                <a:solidFill>
                  <a:srgbClr val="888888"/>
                </a:solidFill>
              </a:defRPr>
            </a:lvl3pPr>
            <a:lvl4pPr marL="1828800" lvl="3" indent="-228600" algn="l">
              <a:spcBef>
                <a:spcPts val="600"/>
              </a:spcBef>
              <a:spcAft>
                <a:spcPts val="0"/>
              </a:spcAft>
              <a:buSzPts val="1288"/>
              <a:buNone/>
              <a:defRPr sz="1400">
                <a:solidFill>
                  <a:srgbClr val="888888"/>
                </a:solidFill>
              </a:defRPr>
            </a:lvl4pPr>
            <a:lvl5pPr marL="2286000" lvl="4" indent="-228600" algn="l">
              <a:spcBef>
                <a:spcPts val="600"/>
              </a:spcBef>
              <a:spcAft>
                <a:spcPts val="0"/>
              </a:spcAft>
              <a:buSzPts val="1288"/>
              <a:buNone/>
              <a:defRPr sz="1400">
                <a:solidFill>
                  <a:srgbClr val="888888"/>
                </a:solidFill>
              </a:defRPr>
            </a:lvl5pPr>
            <a:lvl6pPr marL="2743200" lvl="5" indent="-228600" algn="l">
              <a:spcBef>
                <a:spcPts val="600"/>
              </a:spcBef>
              <a:spcAft>
                <a:spcPts val="0"/>
              </a:spcAft>
              <a:buSzPts val="1288"/>
              <a:buNone/>
              <a:defRPr sz="1400">
                <a:solidFill>
                  <a:srgbClr val="888888"/>
                </a:solidFill>
              </a:defRPr>
            </a:lvl6pPr>
            <a:lvl7pPr marL="3200400" lvl="6" indent="-228600" algn="l">
              <a:spcBef>
                <a:spcPts val="600"/>
              </a:spcBef>
              <a:spcAft>
                <a:spcPts val="0"/>
              </a:spcAft>
              <a:buSzPts val="1288"/>
              <a:buNone/>
              <a:defRPr sz="1400">
                <a:solidFill>
                  <a:srgbClr val="888888"/>
                </a:solidFill>
              </a:defRPr>
            </a:lvl7pPr>
            <a:lvl8pPr marL="3657600" lvl="7" indent="-228600" algn="l">
              <a:spcBef>
                <a:spcPts val="600"/>
              </a:spcBef>
              <a:spcAft>
                <a:spcPts val="0"/>
              </a:spcAft>
              <a:buSzPts val="1288"/>
              <a:buNone/>
              <a:defRPr sz="1400">
                <a:solidFill>
                  <a:srgbClr val="888888"/>
                </a:solidFill>
              </a:defRPr>
            </a:lvl8pPr>
            <a:lvl9pPr marL="4114800" lvl="8" indent="-228600" algn="l">
              <a:spcBef>
                <a:spcPts val="600"/>
              </a:spcBef>
              <a:spcAft>
                <a:spcPts val="600"/>
              </a:spcAft>
              <a:buSzPts val="1288"/>
              <a:buNone/>
              <a:defRPr sz="1400">
                <a:solidFill>
                  <a:srgbClr val="888888"/>
                </a:solidFill>
              </a:defRPr>
            </a:lvl9pPr>
          </a:lstStyle>
          <a:p>
            <a:endParaRPr/>
          </a:p>
        </p:txBody>
      </p:sp>
      <p:sp>
        <p:nvSpPr>
          <p:cNvPr id="54" name="Google Shape;54;p7"/>
          <p:cNvSpPr txBox="1">
            <a:spLocks noGrp="1"/>
          </p:cNvSpPr>
          <p:nvPr>
            <p:ph type="dt" idx="10"/>
          </p:nvPr>
        </p:nvSpPr>
        <p:spPr>
          <a:xfrm>
            <a:off x="7605951" y="5956137"/>
            <a:ext cx="284479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solidFill>
                  <a:srgbClr val="9F276A"/>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5" name="Google Shape;55;p7"/>
          <p:cNvSpPr txBox="1">
            <a:spLocks noGrp="1"/>
          </p:cNvSpPr>
          <p:nvPr>
            <p:ph type="ftr" idx="11"/>
          </p:nvPr>
        </p:nvSpPr>
        <p:spPr>
          <a:xfrm>
            <a:off x="581192" y="5951811"/>
            <a:ext cx="691721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solidFill>
                  <a:srgbClr val="9F276A"/>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7"/>
          <p:cNvSpPr txBox="1">
            <a:spLocks noGrp="1"/>
          </p:cNvSpPr>
          <p:nvPr>
            <p:ph type="sldNum" idx="12"/>
          </p:nvPr>
        </p:nvSpPr>
        <p:spPr>
          <a:xfrm>
            <a:off x="10558300" y="5956137"/>
            <a:ext cx="105251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sz="900">
                <a:solidFill>
                  <a:srgbClr val="9F276A"/>
                </a:solidFill>
                <a:latin typeface="Gill Sans"/>
                <a:ea typeface="Gill Sans"/>
                <a:cs typeface="Gill Sans"/>
                <a:sym typeface="Gill Sans"/>
              </a:defRPr>
            </a:lvl1pPr>
            <a:lvl2pPr marL="0" lvl="1" indent="0" algn="r">
              <a:spcBef>
                <a:spcPts val="0"/>
              </a:spcBef>
              <a:buNone/>
              <a:defRPr sz="900">
                <a:solidFill>
                  <a:srgbClr val="9F276A"/>
                </a:solidFill>
                <a:latin typeface="Gill Sans"/>
                <a:ea typeface="Gill Sans"/>
                <a:cs typeface="Gill Sans"/>
                <a:sym typeface="Gill Sans"/>
              </a:defRPr>
            </a:lvl2pPr>
            <a:lvl3pPr marL="0" lvl="2" indent="0" algn="r">
              <a:spcBef>
                <a:spcPts val="0"/>
              </a:spcBef>
              <a:buNone/>
              <a:defRPr sz="900">
                <a:solidFill>
                  <a:srgbClr val="9F276A"/>
                </a:solidFill>
                <a:latin typeface="Gill Sans"/>
                <a:ea typeface="Gill Sans"/>
                <a:cs typeface="Gill Sans"/>
                <a:sym typeface="Gill Sans"/>
              </a:defRPr>
            </a:lvl3pPr>
            <a:lvl4pPr marL="0" lvl="3" indent="0" algn="r">
              <a:spcBef>
                <a:spcPts val="0"/>
              </a:spcBef>
              <a:buNone/>
              <a:defRPr sz="900">
                <a:solidFill>
                  <a:srgbClr val="9F276A"/>
                </a:solidFill>
                <a:latin typeface="Gill Sans"/>
                <a:ea typeface="Gill Sans"/>
                <a:cs typeface="Gill Sans"/>
                <a:sym typeface="Gill Sans"/>
              </a:defRPr>
            </a:lvl4pPr>
            <a:lvl5pPr marL="0" lvl="4" indent="0" algn="r">
              <a:spcBef>
                <a:spcPts val="0"/>
              </a:spcBef>
              <a:buNone/>
              <a:defRPr sz="900">
                <a:solidFill>
                  <a:srgbClr val="9F276A"/>
                </a:solidFill>
                <a:latin typeface="Gill Sans"/>
                <a:ea typeface="Gill Sans"/>
                <a:cs typeface="Gill Sans"/>
                <a:sym typeface="Gill Sans"/>
              </a:defRPr>
            </a:lvl5pPr>
            <a:lvl6pPr marL="0" lvl="5" indent="0" algn="r">
              <a:spcBef>
                <a:spcPts val="0"/>
              </a:spcBef>
              <a:buNone/>
              <a:defRPr sz="900">
                <a:solidFill>
                  <a:srgbClr val="9F276A"/>
                </a:solidFill>
                <a:latin typeface="Gill Sans"/>
                <a:ea typeface="Gill Sans"/>
                <a:cs typeface="Gill Sans"/>
                <a:sym typeface="Gill Sans"/>
              </a:defRPr>
            </a:lvl6pPr>
            <a:lvl7pPr marL="0" lvl="6" indent="0" algn="r">
              <a:spcBef>
                <a:spcPts val="0"/>
              </a:spcBef>
              <a:buNone/>
              <a:defRPr sz="900">
                <a:solidFill>
                  <a:srgbClr val="9F276A"/>
                </a:solidFill>
                <a:latin typeface="Gill Sans"/>
                <a:ea typeface="Gill Sans"/>
                <a:cs typeface="Gill Sans"/>
                <a:sym typeface="Gill Sans"/>
              </a:defRPr>
            </a:lvl7pPr>
            <a:lvl8pPr marL="0" lvl="7" indent="0" algn="r">
              <a:spcBef>
                <a:spcPts val="0"/>
              </a:spcBef>
              <a:buNone/>
              <a:defRPr sz="900">
                <a:solidFill>
                  <a:srgbClr val="9F276A"/>
                </a:solidFill>
                <a:latin typeface="Gill Sans"/>
                <a:ea typeface="Gill Sans"/>
                <a:cs typeface="Gill Sans"/>
                <a:sym typeface="Gill Sans"/>
              </a:defRPr>
            </a:lvl8pPr>
            <a:lvl9pPr marL="0" lvl="8" indent="0" algn="r">
              <a:spcBef>
                <a:spcPts val="0"/>
              </a:spcBef>
              <a:buNone/>
              <a:defRPr sz="900">
                <a:solidFill>
                  <a:srgbClr val="9F276A"/>
                </a:solidFill>
                <a:latin typeface="Gill Sans"/>
                <a:ea typeface="Gill Sans"/>
                <a:cs typeface="Gill Sans"/>
                <a:sym typeface="Gill Sans"/>
              </a:defRPr>
            </a:lvl9pPr>
          </a:lstStyle>
          <a:p>
            <a:pPr marL="0" lvl="0" indent="0" algn="r" rtl="0">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57"/>
        <p:cNvGrpSpPr/>
        <p:nvPr/>
      </p:nvGrpSpPr>
      <p:grpSpPr>
        <a:xfrm>
          <a:off x="0" y="0"/>
          <a:ext cx="0" cy="0"/>
          <a:chOff x="0" y="0"/>
          <a:chExt cx="0" cy="0"/>
        </a:xfrm>
      </p:grpSpPr>
      <p:sp>
        <p:nvSpPr>
          <p:cNvPr id="58" name="Google Shape;58;p8"/>
          <p:cNvSpPr/>
          <p:nvPr/>
        </p:nvSpPr>
        <p:spPr>
          <a:xfrm>
            <a:off x="445982" y="606554"/>
            <a:ext cx="11300036" cy="1258827"/>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59;p8"/>
          <p:cNvSpPr txBox="1">
            <a:spLocks noGrp="1"/>
          </p:cNvSpPr>
          <p:nvPr>
            <p:ph type="title"/>
          </p:nvPr>
        </p:nvSpPr>
        <p:spPr>
          <a:xfrm>
            <a:off x="581193" y="729658"/>
            <a:ext cx="11029616" cy="988332"/>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l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8"/>
          <p:cNvSpPr txBox="1">
            <a:spLocks noGrp="1"/>
          </p:cNvSpPr>
          <p:nvPr>
            <p:ph type="body" idx="1"/>
          </p:nvPr>
        </p:nvSpPr>
        <p:spPr>
          <a:xfrm>
            <a:off x="887219" y="2250892"/>
            <a:ext cx="5087075" cy="536005"/>
          </a:xfrm>
          <a:prstGeom prst="rect">
            <a:avLst/>
          </a:prstGeom>
          <a:noFill/>
          <a:ln>
            <a:noFill/>
          </a:ln>
        </p:spPr>
        <p:txBody>
          <a:bodyPr spcFirstLastPara="1" wrap="square" lIns="91425" tIns="45700" rIns="91425" bIns="45700" anchor="b" anchorCtr="0">
            <a:noAutofit/>
          </a:bodyPr>
          <a:lstStyle>
            <a:lvl1pPr marL="457200" lvl="0" indent="-228600" algn="l">
              <a:spcBef>
                <a:spcPts val="440"/>
              </a:spcBef>
              <a:spcAft>
                <a:spcPts val="0"/>
              </a:spcAft>
              <a:buSzPts val="2024"/>
              <a:buNone/>
              <a:defRPr sz="2200" b="0">
                <a:solidFill>
                  <a:schemeClr val="accent2"/>
                </a:solidFill>
              </a:defRPr>
            </a:lvl1pPr>
            <a:lvl2pPr marL="914400" lvl="1" indent="-228600" algn="l">
              <a:spcBef>
                <a:spcPts val="600"/>
              </a:spcBef>
              <a:spcAft>
                <a:spcPts val="0"/>
              </a:spcAft>
              <a:buSzPts val="1840"/>
              <a:buNone/>
              <a:defRPr sz="2000" b="1"/>
            </a:lvl2pPr>
            <a:lvl3pPr marL="1371600" lvl="2" indent="-228600" algn="l">
              <a:spcBef>
                <a:spcPts val="600"/>
              </a:spcBef>
              <a:spcAft>
                <a:spcPts val="0"/>
              </a:spcAft>
              <a:buSzPts val="1656"/>
              <a:buNone/>
              <a:defRPr sz="1800" b="1"/>
            </a:lvl3pPr>
            <a:lvl4pPr marL="1828800" lvl="3" indent="-228600" algn="l">
              <a:spcBef>
                <a:spcPts val="600"/>
              </a:spcBef>
              <a:spcAft>
                <a:spcPts val="0"/>
              </a:spcAft>
              <a:buSzPts val="1472"/>
              <a:buNone/>
              <a:defRPr sz="1600" b="1"/>
            </a:lvl4pPr>
            <a:lvl5pPr marL="2286000" lvl="4" indent="-228600" algn="l">
              <a:spcBef>
                <a:spcPts val="600"/>
              </a:spcBef>
              <a:spcAft>
                <a:spcPts val="0"/>
              </a:spcAft>
              <a:buSzPts val="1472"/>
              <a:buNone/>
              <a:defRPr sz="1600" b="1"/>
            </a:lvl5pPr>
            <a:lvl6pPr marL="2743200" lvl="5" indent="-228600" algn="l">
              <a:spcBef>
                <a:spcPts val="600"/>
              </a:spcBef>
              <a:spcAft>
                <a:spcPts val="0"/>
              </a:spcAft>
              <a:buSzPts val="1472"/>
              <a:buNone/>
              <a:defRPr sz="1600" b="1"/>
            </a:lvl6pPr>
            <a:lvl7pPr marL="3200400" lvl="6" indent="-228600" algn="l">
              <a:spcBef>
                <a:spcPts val="600"/>
              </a:spcBef>
              <a:spcAft>
                <a:spcPts val="0"/>
              </a:spcAft>
              <a:buSzPts val="1472"/>
              <a:buNone/>
              <a:defRPr sz="1600" b="1"/>
            </a:lvl7pPr>
            <a:lvl8pPr marL="3657600" lvl="7" indent="-228600" algn="l">
              <a:spcBef>
                <a:spcPts val="600"/>
              </a:spcBef>
              <a:spcAft>
                <a:spcPts val="0"/>
              </a:spcAft>
              <a:buSzPts val="1472"/>
              <a:buNone/>
              <a:defRPr sz="1600" b="1"/>
            </a:lvl8pPr>
            <a:lvl9pPr marL="4114800" lvl="8" indent="-228600" algn="l">
              <a:spcBef>
                <a:spcPts val="600"/>
              </a:spcBef>
              <a:spcAft>
                <a:spcPts val="600"/>
              </a:spcAft>
              <a:buSzPts val="1472"/>
              <a:buNone/>
              <a:defRPr sz="1600" b="1"/>
            </a:lvl9pPr>
          </a:lstStyle>
          <a:p>
            <a:endParaRPr/>
          </a:p>
        </p:txBody>
      </p:sp>
      <p:sp>
        <p:nvSpPr>
          <p:cNvPr id="61" name="Google Shape;61;p8"/>
          <p:cNvSpPr txBox="1">
            <a:spLocks noGrp="1"/>
          </p:cNvSpPr>
          <p:nvPr>
            <p:ph type="body" idx="2"/>
          </p:nvPr>
        </p:nvSpPr>
        <p:spPr>
          <a:xfrm>
            <a:off x="581194" y="2926052"/>
            <a:ext cx="5393100" cy="2934999"/>
          </a:xfrm>
          <a:prstGeom prst="rect">
            <a:avLst/>
          </a:prstGeom>
          <a:noFill/>
          <a:ln>
            <a:noFill/>
          </a:ln>
        </p:spPr>
        <p:txBody>
          <a:bodyPr spcFirstLastPara="1" wrap="square" lIns="91425" tIns="45700" rIns="91425" bIns="45700" anchor="t" anchorCtr="0">
            <a:normAutofit/>
          </a:bodyPr>
          <a:lstStyle>
            <a:lvl1pPr marL="457200" lvl="0" indent="-333756" algn="l">
              <a:spcBef>
                <a:spcPts val="360"/>
              </a:spcBef>
              <a:spcAft>
                <a:spcPts val="0"/>
              </a:spcAft>
              <a:buSzPts val="1656"/>
              <a:buChar char="◼"/>
              <a:defRPr/>
            </a:lvl1pPr>
            <a:lvl2pPr marL="914400" lvl="1" indent="-333756" algn="l">
              <a:spcBef>
                <a:spcPts val="600"/>
              </a:spcBef>
              <a:spcAft>
                <a:spcPts val="0"/>
              </a:spcAft>
              <a:buSzPts val="1656"/>
              <a:buChar char="◼"/>
              <a:defRPr/>
            </a:lvl2pPr>
            <a:lvl3pPr marL="1371600" lvl="2" indent="-333756" algn="l">
              <a:spcBef>
                <a:spcPts val="600"/>
              </a:spcBef>
              <a:spcAft>
                <a:spcPts val="0"/>
              </a:spcAft>
              <a:buSzPts val="1656"/>
              <a:buChar char="◼"/>
              <a:defRPr/>
            </a:lvl3pPr>
            <a:lvl4pPr marL="1828800" lvl="3" indent="-333756" algn="l">
              <a:spcBef>
                <a:spcPts val="600"/>
              </a:spcBef>
              <a:spcAft>
                <a:spcPts val="0"/>
              </a:spcAft>
              <a:buSzPts val="1656"/>
              <a:buChar char="◼"/>
              <a:defRPr/>
            </a:lvl4pPr>
            <a:lvl5pPr marL="2286000" lvl="4" indent="-333756" algn="l">
              <a:spcBef>
                <a:spcPts val="600"/>
              </a:spcBef>
              <a:spcAft>
                <a:spcPts val="0"/>
              </a:spcAft>
              <a:buSzPts val="1656"/>
              <a:buChar char="◼"/>
              <a:defRPr/>
            </a:lvl5pPr>
            <a:lvl6pPr marL="2743200" lvl="5" indent="-333756" algn="l">
              <a:spcBef>
                <a:spcPts val="600"/>
              </a:spcBef>
              <a:spcAft>
                <a:spcPts val="0"/>
              </a:spcAft>
              <a:buSzPts val="1656"/>
              <a:buChar char="◼"/>
              <a:defRPr/>
            </a:lvl6pPr>
            <a:lvl7pPr marL="3200400" lvl="6" indent="-333756" algn="l">
              <a:spcBef>
                <a:spcPts val="600"/>
              </a:spcBef>
              <a:spcAft>
                <a:spcPts val="0"/>
              </a:spcAft>
              <a:buSzPts val="1656"/>
              <a:buChar char="◼"/>
              <a:defRPr/>
            </a:lvl7pPr>
            <a:lvl8pPr marL="3657600" lvl="7" indent="-333756" algn="l">
              <a:spcBef>
                <a:spcPts val="600"/>
              </a:spcBef>
              <a:spcAft>
                <a:spcPts val="0"/>
              </a:spcAft>
              <a:buSzPts val="1656"/>
              <a:buChar char="◼"/>
              <a:defRPr/>
            </a:lvl8pPr>
            <a:lvl9pPr marL="4114800" lvl="8" indent="-333756" algn="l">
              <a:spcBef>
                <a:spcPts val="600"/>
              </a:spcBef>
              <a:spcAft>
                <a:spcPts val="600"/>
              </a:spcAft>
              <a:buSzPts val="1656"/>
              <a:buChar char="◼"/>
              <a:defRPr/>
            </a:lvl9pPr>
          </a:lstStyle>
          <a:p>
            <a:endParaRPr/>
          </a:p>
        </p:txBody>
      </p:sp>
      <p:sp>
        <p:nvSpPr>
          <p:cNvPr id="62" name="Google Shape;62;p8"/>
          <p:cNvSpPr txBox="1">
            <a:spLocks noGrp="1"/>
          </p:cNvSpPr>
          <p:nvPr>
            <p:ph type="body" idx="3"/>
          </p:nvPr>
        </p:nvSpPr>
        <p:spPr>
          <a:xfrm>
            <a:off x="6523735" y="2250892"/>
            <a:ext cx="5087073" cy="553373"/>
          </a:xfrm>
          <a:prstGeom prst="rect">
            <a:avLst/>
          </a:prstGeom>
          <a:noFill/>
          <a:ln>
            <a:noFill/>
          </a:ln>
        </p:spPr>
        <p:txBody>
          <a:bodyPr spcFirstLastPara="1" wrap="square" lIns="91425" tIns="45700" rIns="91425" bIns="45700" anchor="b" anchorCtr="0">
            <a:noAutofit/>
          </a:bodyPr>
          <a:lstStyle>
            <a:lvl1pPr marL="457200" lvl="0" indent="-228600" algn="l">
              <a:spcBef>
                <a:spcPts val="440"/>
              </a:spcBef>
              <a:spcAft>
                <a:spcPts val="0"/>
              </a:spcAft>
              <a:buSzPts val="2024"/>
              <a:buNone/>
              <a:defRPr sz="2200" b="0">
                <a:solidFill>
                  <a:schemeClr val="accent2"/>
                </a:solidFill>
              </a:defRPr>
            </a:lvl1pPr>
            <a:lvl2pPr marL="914400" lvl="1" indent="-228600" algn="l">
              <a:spcBef>
                <a:spcPts val="600"/>
              </a:spcBef>
              <a:spcAft>
                <a:spcPts val="0"/>
              </a:spcAft>
              <a:buSzPts val="1840"/>
              <a:buNone/>
              <a:defRPr sz="2000" b="1"/>
            </a:lvl2pPr>
            <a:lvl3pPr marL="1371600" lvl="2" indent="-228600" algn="l">
              <a:spcBef>
                <a:spcPts val="600"/>
              </a:spcBef>
              <a:spcAft>
                <a:spcPts val="0"/>
              </a:spcAft>
              <a:buSzPts val="1656"/>
              <a:buNone/>
              <a:defRPr sz="1800" b="1"/>
            </a:lvl3pPr>
            <a:lvl4pPr marL="1828800" lvl="3" indent="-228600" algn="l">
              <a:spcBef>
                <a:spcPts val="600"/>
              </a:spcBef>
              <a:spcAft>
                <a:spcPts val="0"/>
              </a:spcAft>
              <a:buSzPts val="1472"/>
              <a:buNone/>
              <a:defRPr sz="1600" b="1"/>
            </a:lvl4pPr>
            <a:lvl5pPr marL="2286000" lvl="4" indent="-228600" algn="l">
              <a:spcBef>
                <a:spcPts val="600"/>
              </a:spcBef>
              <a:spcAft>
                <a:spcPts val="0"/>
              </a:spcAft>
              <a:buSzPts val="1472"/>
              <a:buNone/>
              <a:defRPr sz="1600" b="1"/>
            </a:lvl5pPr>
            <a:lvl6pPr marL="2743200" lvl="5" indent="-228600" algn="l">
              <a:spcBef>
                <a:spcPts val="600"/>
              </a:spcBef>
              <a:spcAft>
                <a:spcPts val="0"/>
              </a:spcAft>
              <a:buSzPts val="1472"/>
              <a:buNone/>
              <a:defRPr sz="1600" b="1"/>
            </a:lvl6pPr>
            <a:lvl7pPr marL="3200400" lvl="6" indent="-228600" algn="l">
              <a:spcBef>
                <a:spcPts val="600"/>
              </a:spcBef>
              <a:spcAft>
                <a:spcPts val="0"/>
              </a:spcAft>
              <a:buSzPts val="1472"/>
              <a:buNone/>
              <a:defRPr sz="1600" b="1"/>
            </a:lvl7pPr>
            <a:lvl8pPr marL="3657600" lvl="7" indent="-228600" algn="l">
              <a:spcBef>
                <a:spcPts val="600"/>
              </a:spcBef>
              <a:spcAft>
                <a:spcPts val="0"/>
              </a:spcAft>
              <a:buSzPts val="1472"/>
              <a:buNone/>
              <a:defRPr sz="1600" b="1"/>
            </a:lvl8pPr>
            <a:lvl9pPr marL="4114800" lvl="8" indent="-228600" algn="l">
              <a:spcBef>
                <a:spcPts val="600"/>
              </a:spcBef>
              <a:spcAft>
                <a:spcPts val="600"/>
              </a:spcAft>
              <a:buSzPts val="1472"/>
              <a:buNone/>
              <a:defRPr sz="1600" b="1"/>
            </a:lvl9pPr>
          </a:lstStyle>
          <a:p>
            <a:endParaRPr/>
          </a:p>
        </p:txBody>
      </p:sp>
      <p:sp>
        <p:nvSpPr>
          <p:cNvPr id="63" name="Google Shape;63;p8"/>
          <p:cNvSpPr txBox="1">
            <a:spLocks noGrp="1"/>
          </p:cNvSpPr>
          <p:nvPr>
            <p:ph type="body" idx="4"/>
          </p:nvPr>
        </p:nvSpPr>
        <p:spPr>
          <a:xfrm>
            <a:off x="6217709" y="2926052"/>
            <a:ext cx="5393100" cy="2934999"/>
          </a:xfrm>
          <a:prstGeom prst="rect">
            <a:avLst/>
          </a:prstGeom>
          <a:noFill/>
          <a:ln>
            <a:noFill/>
          </a:ln>
        </p:spPr>
        <p:txBody>
          <a:bodyPr spcFirstLastPara="1" wrap="square" lIns="91425" tIns="45700" rIns="91425" bIns="45700" anchor="t" anchorCtr="0">
            <a:normAutofit/>
          </a:bodyPr>
          <a:lstStyle>
            <a:lvl1pPr marL="457200" lvl="0" indent="-333756" algn="l">
              <a:spcBef>
                <a:spcPts val="360"/>
              </a:spcBef>
              <a:spcAft>
                <a:spcPts val="0"/>
              </a:spcAft>
              <a:buSzPts val="1656"/>
              <a:buChar char="◼"/>
              <a:defRPr/>
            </a:lvl1pPr>
            <a:lvl2pPr marL="914400" lvl="1" indent="-333756" algn="l">
              <a:spcBef>
                <a:spcPts val="600"/>
              </a:spcBef>
              <a:spcAft>
                <a:spcPts val="0"/>
              </a:spcAft>
              <a:buSzPts val="1656"/>
              <a:buChar char="◼"/>
              <a:defRPr/>
            </a:lvl2pPr>
            <a:lvl3pPr marL="1371600" lvl="2" indent="-333756" algn="l">
              <a:spcBef>
                <a:spcPts val="600"/>
              </a:spcBef>
              <a:spcAft>
                <a:spcPts val="0"/>
              </a:spcAft>
              <a:buSzPts val="1656"/>
              <a:buChar char="◼"/>
              <a:defRPr/>
            </a:lvl3pPr>
            <a:lvl4pPr marL="1828800" lvl="3" indent="-333756" algn="l">
              <a:spcBef>
                <a:spcPts val="600"/>
              </a:spcBef>
              <a:spcAft>
                <a:spcPts val="0"/>
              </a:spcAft>
              <a:buSzPts val="1656"/>
              <a:buChar char="◼"/>
              <a:defRPr/>
            </a:lvl4pPr>
            <a:lvl5pPr marL="2286000" lvl="4" indent="-333756" algn="l">
              <a:spcBef>
                <a:spcPts val="600"/>
              </a:spcBef>
              <a:spcAft>
                <a:spcPts val="0"/>
              </a:spcAft>
              <a:buSzPts val="1656"/>
              <a:buChar char="◼"/>
              <a:defRPr/>
            </a:lvl5pPr>
            <a:lvl6pPr marL="2743200" lvl="5" indent="-333756" algn="l">
              <a:spcBef>
                <a:spcPts val="600"/>
              </a:spcBef>
              <a:spcAft>
                <a:spcPts val="0"/>
              </a:spcAft>
              <a:buSzPts val="1656"/>
              <a:buChar char="◼"/>
              <a:defRPr/>
            </a:lvl6pPr>
            <a:lvl7pPr marL="3200400" lvl="6" indent="-333756" algn="l">
              <a:spcBef>
                <a:spcPts val="600"/>
              </a:spcBef>
              <a:spcAft>
                <a:spcPts val="0"/>
              </a:spcAft>
              <a:buSzPts val="1656"/>
              <a:buChar char="◼"/>
              <a:defRPr/>
            </a:lvl7pPr>
            <a:lvl8pPr marL="3657600" lvl="7" indent="-333756" algn="l">
              <a:spcBef>
                <a:spcPts val="600"/>
              </a:spcBef>
              <a:spcAft>
                <a:spcPts val="0"/>
              </a:spcAft>
              <a:buSzPts val="1656"/>
              <a:buChar char="◼"/>
              <a:defRPr/>
            </a:lvl8pPr>
            <a:lvl9pPr marL="4114800" lvl="8" indent="-333756" algn="l">
              <a:spcBef>
                <a:spcPts val="600"/>
              </a:spcBef>
              <a:spcAft>
                <a:spcPts val="600"/>
              </a:spcAft>
              <a:buSzPts val="1656"/>
              <a:buChar char="◼"/>
              <a:defRPr/>
            </a:lvl9pPr>
          </a:lstStyle>
          <a:p>
            <a:endParaRPr/>
          </a:p>
        </p:txBody>
      </p:sp>
      <p:sp>
        <p:nvSpPr>
          <p:cNvPr id="64" name="Google Shape;64;p8"/>
          <p:cNvSpPr txBox="1">
            <a:spLocks noGrp="1"/>
          </p:cNvSpPr>
          <p:nvPr>
            <p:ph type="dt" idx="10"/>
          </p:nvPr>
        </p:nvSpPr>
        <p:spPr>
          <a:xfrm>
            <a:off x="7605951" y="5956137"/>
            <a:ext cx="284479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5" name="Google Shape;65;p8"/>
          <p:cNvSpPr txBox="1">
            <a:spLocks noGrp="1"/>
          </p:cNvSpPr>
          <p:nvPr>
            <p:ph type="ftr" idx="11"/>
          </p:nvPr>
        </p:nvSpPr>
        <p:spPr>
          <a:xfrm>
            <a:off x="581192" y="5951811"/>
            <a:ext cx="691721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8"/>
          <p:cNvSpPr txBox="1">
            <a:spLocks noGrp="1"/>
          </p:cNvSpPr>
          <p:nvPr>
            <p:ph type="sldNum" idx="12"/>
          </p:nvPr>
        </p:nvSpPr>
        <p:spPr>
          <a:xfrm>
            <a:off x="10558300" y="5956137"/>
            <a:ext cx="105251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67"/>
        <p:cNvGrpSpPr/>
        <p:nvPr/>
      </p:nvGrpSpPr>
      <p:grpSpPr>
        <a:xfrm>
          <a:off x="0" y="0"/>
          <a:ext cx="0" cy="0"/>
          <a:chOff x="0" y="0"/>
          <a:chExt cx="0" cy="0"/>
        </a:xfrm>
      </p:grpSpPr>
      <p:sp>
        <p:nvSpPr>
          <p:cNvPr id="68" name="Google Shape;68;p9"/>
          <p:cNvSpPr txBox="1">
            <a:spLocks noGrp="1"/>
          </p:cNvSpPr>
          <p:nvPr>
            <p:ph type="dt" idx="10"/>
          </p:nvPr>
        </p:nvSpPr>
        <p:spPr>
          <a:xfrm>
            <a:off x="7605951" y="5956137"/>
            <a:ext cx="284479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9" name="Google Shape;69;p9"/>
          <p:cNvSpPr txBox="1">
            <a:spLocks noGrp="1"/>
          </p:cNvSpPr>
          <p:nvPr>
            <p:ph type="ftr" idx="11"/>
          </p:nvPr>
        </p:nvSpPr>
        <p:spPr>
          <a:xfrm>
            <a:off x="581192" y="5951811"/>
            <a:ext cx="691721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9"/>
          <p:cNvSpPr txBox="1">
            <a:spLocks noGrp="1"/>
          </p:cNvSpPr>
          <p:nvPr>
            <p:ph type="sldNum" idx="12"/>
          </p:nvPr>
        </p:nvSpPr>
        <p:spPr>
          <a:xfrm>
            <a:off x="10558300" y="5956137"/>
            <a:ext cx="105251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71"/>
        <p:cNvGrpSpPr/>
        <p:nvPr/>
      </p:nvGrpSpPr>
      <p:grpSpPr>
        <a:xfrm>
          <a:off x="0" y="0"/>
          <a:ext cx="0" cy="0"/>
          <a:chOff x="0" y="0"/>
          <a:chExt cx="0" cy="0"/>
        </a:xfrm>
      </p:grpSpPr>
      <p:sp>
        <p:nvSpPr>
          <p:cNvPr id="72" name="Google Shape;72;p10"/>
          <p:cNvSpPr txBox="1">
            <a:spLocks noGrp="1"/>
          </p:cNvSpPr>
          <p:nvPr>
            <p:ph type="title"/>
          </p:nvPr>
        </p:nvSpPr>
        <p:spPr>
          <a:xfrm>
            <a:off x="581193" y="4693389"/>
            <a:ext cx="11029616" cy="566738"/>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accent1"/>
              </a:buClr>
              <a:buSzPts val="2400"/>
              <a:buFont typeface="Gill Sans"/>
              <a:buNone/>
              <a:defRPr sz="2400" b="0">
                <a:solidFill>
                  <a:schemeClr val="accent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10"/>
          <p:cNvSpPr>
            <a:spLocks noGrp="1"/>
          </p:cNvSpPr>
          <p:nvPr>
            <p:ph type="pic" idx="2"/>
          </p:nvPr>
        </p:nvSpPr>
        <p:spPr>
          <a:xfrm>
            <a:off x="447817" y="599725"/>
            <a:ext cx="11290859" cy="3557252"/>
          </a:xfrm>
          <a:prstGeom prst="rect">
            <a:avLst/>
          </a:prstGeom>
          <a:noFill/>
          <a:ln>
            <a:noFill/>
          </a:ln>
        </p:spPr>
      </p:sp>
      <p:sp>
        <p:nvSpPr>
          <p:cNvPr id="74" name="Google Shape;74;p10"/>
          <p:cNvSpPr txBox="1">
            <a:spLocks noGrp="1"/>
          </p:cNvSpPr>
          <p:nvPr>
            <p:ph type="body" idx="1"/>
          </p:nvPr>
        </p:nvSpPr>
        <p:spPr>
          <a:xfrm>
            <a:off x="581192" y="5260127"/>
            <a:ext cx="11029617" cy="598671"/>
          </a:xfrm>
          <a:prstGeom prst="rect">
            <a:avLst/>
          </a:prstGeom>
          <a:noFill/>
          <a:ln>
            <a:noFill/>
          </a:ln>
        </p:spPr>
        <p:txBody>
          <a:bodyPr spcFirstLastPara="1" wrap="square" lIns="91425" tIns="45700" rIns="91425" bIns="45700" anchor="ctr" anchorCtr="0">
            <a:normAutofit/>
          </a:bodyPr>
          <a:lstStyle>
            <a:lvl1pPr marL="457200" lvl="0" indent="-228600" algn="l">
              <a:spcBef>
                <a:spcPts val="240"/>
              </a:spcBef>
              <a:spcAft>
                <a:spcPts val="0"/>
              </a:spcAft>
              <a:buSzPts val="1104"/>
              <a:buNone/>
              <a:defRPr sz="1200"/>
            </a:lvl1pPr>
            <a:lvl2pPr marL="914400" lvl="1" indent="-228600" algn="l">
              <a:spcBef>
                <a:spcPts val="600"/>
              </a:spcBef>
              <a:spcAft>
                <a:spcPts val="0"/>
              </a:spcAft>
              <a:buSzPts val="1104"/>
              <a:buNone/>
              <a:defRPr sz="1200"/>
            </a:lvl2pPr>
            <a:lvl3pPr marL="1371600" lvl="2" indent="-228600" algn="l">
              <a:spcBef>
                <a:spcPts val="600"/>
              </a:spcBef>
              <a:spcAft>
                <a:spcPts val="0"/>
              </a:spcAft>
              <a:buSzPts val="920"/>
              <a:buNone/>
              <a:defRPr sz="1000"/>
            </a:lvl3pPr>
            <a:lvl4pPr marL="1828800" lvl="3" indent="-228600" algn="l">
              <a:spcBef>
                <a:spcPts val="600"/>
              </a:spcBef>
              <a:spcAft>
                <a:spcPts val="0"/>
              </a:spcAft>
              <a:buSzPts val="828"/>
              <a:buNone/>
              <a:defRPr sz="900"/>
            </a:lvl4pPr>
            <a:lvl5pPr marL="2286000" lvl="4" indent="-228600" algn="l">
              <a:spcBef>
                <a:spcPts val="600"/>
              </a:spcBef>
              <a:spcAft>
                <a:spcPts val="0"/>
              </a:spcAft>
              <a:buSzPts val="828"/>
              <a:buNone/>
              <a:defRPr sz="900"/>
            </a:lvl5pPr>
            <a:lvl6pPr marL="2743200" lvl="5" indent="-228600" algn="l">
              <a:spcBef>
                <a:spcPts val="600"/>
              </a:spcBef>
              <a:spcAft>
                <a:spcPts val="0"/>
              </a:spcAft>
              <a:buSzPts val="828"/>
              <a:buNone/>
              <a:defRPr sz="900"/>
            </a:lvl6pPr>
            <a:lvl7pPr marL="3200400" lvl="6" indent="-228600" algn="l">
              <a:spcBef>
                <a:spcPts val="600"/>
              </a:spcBef>
              <a:spcAft>
                <a:spcPts val="0"/>
              </a:spcAft>
              <a:buSzPts val="828"/>
              <a:buNone/>
              <a:defRPr sz="900"/>
            </a:lvl7pPr>
            <a:lvl8pPr marL="3657600" lvl="7" indent="-228600" algn="l">
              <a:spcBef>
                <a:spcPts val="600"/>
              </a:spcBef>
              <a:spcAft>
                <a:spcPts val="0"/>
              </a:spcAft>
              <a:buSzPts val="828"/>
              <a:buNone/>
              <a:defRPr sz="900"/>
            </a:lvl8pPr>
            <a:lvl9pPr marL="4114800" lvl="8" indent="-228600" algn="l">
              <a:spcBef>
                <a:spcPts val="600"/>
              </a:spcBef>
              <a:spcAft>
                <a:spcPts val="600"/>
              </a:spcAft>
              <a:buSzPts val="828"/>
              <a:buNone/>
              <a:defRPr sz="900"/>
            </a:lvl9pPr>
          </a:lstStyle>
          <a:p>
            <a:endParaRPr/>
          </a:p>
        </p:txBody>
      </p:sp>
      <p:sp>
        <p:nvSpPr>
          <p:cNvPr id="75" name="Google Shape;75;p10"/>
          <p:cNvSpPr txBox="1">
            <a:spLocks noGrp="1"/>
          </p:cNvSpPr>
          <p:nvPr>
            <p:ph type="dt" idx="10"/>
          </p:nvPr>
        </p:nvSpPr>
        <p:spPr>
          <a:xfrm>
            <a:off x="7605951" y="5956137"/>
            <a:ext cx="284479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0"/>
          <p:cNvSpPr txBox="1">
            <a:spLocks noGrp="1"/>
          </p:cNvSpPr>
          <p:nvPr>
            <p:ph type="ftr" idx="11"/>
          </p:nvPr>
        </p:nvSpPr>
        <p:spPr>
          <a:xfrm>
            <a:off x="581192" y="5951811"/>
            <a:ext cx="691721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0"/>
          <p:cNvSpPr txBox="1">
            <a:spLocks noGrp="1"/>
          </p:cNvSpPr>
          <p:nvPr>
            <p:ph type="sldNum" idx="12"/>
          </p:nvPr>
        </p:nvSpPr>
        <p:spPr>
          <a:xfrm>
            <a:off x="10558300" y="5956137"/>
            <a:ext cx="105251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AU"/>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581192" y="705124"/>
            <a:ext cx="11029616" cy="1189554"/>
          </a:xfrm>
          <a:prstGeom prst="rect">
            <a:avLst/>
          </a:prstGeom>
          <a:noFill/>
          <a:ln>
            <a:noFill/>
          </a:ln>
        </p:spPr>
        <p:txBody>
          <a:bodyPr spcFirstLastPara="1" wrap="square" lIns="91425" tIns="45700" rIns="91425" bIns="45700" anchor="b" anchorCtr="0">
            <a:normAutofit/>
          </a:bodyPr>
          <a:lstStyle>
            <a:lvl1pPr marR="0" lvl="0" algn="l" rtl="0">
              <a:spcBef>
                <a:spcPts val="0"/>
              </a:spcBef>
              <a:spcAft>
                <a:spcPts val="0"/>
              </a:spcAft>
              <a:buClr>
                <a:schemeClr val="lt1"/>
              </a:buClr>
              <a:buSzPts val="2800"/>
              <a:buFont typeface="Gill Sans"/>
              <a:buNone/>
              <a:defRPr sz="2800" b="0" i="0" u="none" strike="noStrike" cap="none">
                <a:solidFill>
                  <a:schemeClr val="lt1"/>
                </a:solidFill>
                <a:latin typeface="Gill Sans"/>
                <a:ea typeface="Gill Sans"/>
                <a:cs typeface="Gill Sans"/>
                <a:sym typeface="Gill Sans"/>
              </a:defRPr>
            </a:lvl1pPr>
            <a:lvl2pPr marR="0" lvl="1" algn="l" rtl="0">
              <a:spcBef>
                <a:spcPts val="0"/>
              </a:spcBef>
              <a:spcAft>
                <a:spcPts val="0"/>
              </a:spcAft>
              <a:buSzPts val="1400"/>
              <a:buNone/>
              <a:defRPr sz="1800" b="0" i="0" u="none" strike="noStrike" cap="none">
                <a:solidFill>
                  <a:schemeClr val="dk2"/>
                </a:solidFill>
              </a:defRPr>
            </a:lvl2pPr>
            <a:lvl3pPr marR="0" lvl="2" algn="l" rtl="0">
              <a:spcBef>
                <a:spcPts val="0"/>
              </a:spcBef>
              <a:spcAft>
                <a:spcPts val="0"/>
              </a:spcAft>
              <a:buSzPts val="1400"/>
              <a:buNone/>
              <a:defRPr sz="1800" b="0" i="0" u="none" strike="noStrike" cap="none">
                <a:solidFill>
                  <a:schemeClr val="dk2"/>
                </a:solidFill>
              </a:defRPr>
            </a:lvl3pPr>
            <a:lvl4pPr marR="0" lvl="3" algn="l" rtl="0">
              <a:spcBef>
                <a:spcPts val="0"/>
              </a:spcBef>
              <a:spcAft>
                <a:spcPts val="0"/>
              </a:spcAft>
              <a:buSzPts val="1400"/>
              <a:buNone/>
              <a:defRPr sz="1800" b="0" i="0" u="none" strike="noStrike" cap="none">
                <a:solidFill>
                  <a:schemeClr val="dk2"/>
                </a:solidFill>
              </a:defRPr>
            </a:lvl4pPr>
            <a:lvl5pPr marR="0" lvl="4" algn="l" rtl="0">
              <a:spcBef>
                <a:spcPts val="0"/>
              </a:spcBef>
              <a:spcAft>
                <a:spcPts val="0"/>
              </a:spcAft>
              <a:buSzPts val="1400"/>
              <a:buNone/>
              <a:defRPr sz="1800" b="0" i="0" u="none" strike="noStrike" cap="none">
                <a:solidFill>
                  <a:schemeClr val="dk2"/>
                </a:solidFill>
              </a:defRPr>
            </a:lvl5pPr>
            <a:lvl6pPr marR="0" lvl="5" algn="l" rtl="0">
              <a:spcBef>
                <a:spcPts val="0"/>
              </a:spcBef>
              <a:spcAft>
                <a:spcPts val="0"/>
              </a:spcAft>
              <a:buSzPts val="1400"/>
              <a:buNone/>
              <a:defRPr sz="1800" b="0" i="0" u="none" strike="noStrike" cap="none">
                <a:solidFill>
                  <a:schemeClr val="dk2"/>
                </a:solidFill>
              </a:defRPr>
            </a:lvl6pPr>
            <a:lvl7pPr marR="0" lvl="6" algn="l" rtl="0">
              <a:spcBef>
                <a:spcPts val="0"/>
              </a:spcBef>
              <a:spcAft>
                <a:spcPts val="0"/>
              </a:spcAft>
              <a:buSzPts val="1400"/>
              <a:buNone/>
              <a:defRPr sz="1800" b="0" i="0" u="none" strike="noStrike" cap="none">
                <a:solidFill>
                  <a:schemeClr val="dk2"/>
                </a:solidFill>
              </a:defRPr>
            </a:lvl7pPr>
            <a:lvl8pPr marR="0" lvl="7" algn="l" rtl="0">
              <a:spcBef>
                <a:spcPts val="0"/>
              </a:spcBef>
              <a:spcAft>
                <a:spcPts val="0"/>
              </a:spcAft>
              <a:buSzPts val="1400"/>
              <a:buNone/>
              <a:defRPr sz="1800" b="0" i="0" u="none" strike="noStrike" cap="none">
                <a:solidFill>
                  <a:schemeClr val="dk2"/>
                </a:solidFill>
              </a:defRPr>
            </a:lvl8pPr>
            <a:lvl9pPr marR="0" lvl="8" algn="l" rtl="0">
              <a:spcBef>
                <a:spcPts val="0"/>
              </a:spcBef>
              <a:spcAft>
                <a:spcPts val="0"/>
              </a:spcAft>
              <a:buSzPts val="1400"/>
              <a:buNone/>
              <a:defRPr sz="1800" b="0" i="0" u="none" strike="noStrike" cap="none">
                <a:solidFill>
                  <a:schemeClr val="dk2"/>
                </a:solidFill>
              </a:defRPr>
            </a:lvl9pPr>
          </a:lstStyle>
          <a:p>
            <a:endParaRPr/>
          </a:p>
        </p:txBody>
      </p:sp>
      <p:sp>
        <p:nvSpPr>
          <p:cNvPr id="7" name="Google Shape;7;p1"/>
          <p:cNvSpPr txBox="1">
            <a:spLocks noGrp="1"/>
          </p:cNvSpPr>
          <p:nvPr>
            <p:ph type="body" idx="1"/>
          </p:nvPr>
        </p:nvSpPr>
        <p:spPr>
          <a:xfrm>
            <a:off x="581192" y="2336003"/>
            <a:ext cx="11029616" cy="3522794"/>
          </a:xfrm>
          <a:prstGeom prst="rect">
            <a:avLst/>
          </a:prstGeom>
          <a:noFill/>
          <a:ln>
            <a:noFill/>
          </a:ln>
        </p:spPr>
        <p:txBody>
          <a:bodyPr spcFirstLastPara="1" wrap="square" lIns="91425" tIns="45700" rIns="91425" bIns="45700" anchor="ctr" anchorCtr="0">
            <a:normAutofit/>
          </a:bodyPr>
          <a:lstStyle>
            <a:lvl1pPr marL="457200" marR="0" lvl="0" indent="-333756" algn="l" rtl="0">
              <a:spcBef>
                <a:spcPts val="360"/>
              </a:spcBef>
              <a:spcAft>
                <a:spcPts val="0"/>
              </a:spcAft>
              <a:buClr>
                <a:schemeClr val="accent2"/>
              </a:buClr>
              <a:buSzPts val="1656"/>
              <a:buFont typeface="Noto Sans Symbols"/>
              <a:buChar char="◼"/>
              <a:defRPr sz="1800" b="0" i="0" u="none" strike="noStrike" cap="none">
                <a:solidFill>
                  <a:schemeClr val="dk2"/>
                </a:solidFill>
                <a:latin typeface="Gill Sans"/>
                <a:ea typeface="Gill Sans"/>
                <a:cs typeface="Gill Sans"/>
                <a:sym typeface="Gill Sans"/>
              </a:defRPr>
            </a:lvl1pPr>
            <a:lvl2pPr marL="914400" marR="0" lvl="1" indent="-322072" algn="l" rtl="0">
              <a:spcBef>
                <a:spcPts val="600"/>
              </a:spcBef>
              <a:spcAft>
                <a:spcPts val="0"/>
              </a:spcAft>
              <a:buClr>
                <a:schemeClr val="accent2"/>
              </a:buClr>
              <a:buSzPts val="1472"/>
              <a:buFont typeface="Noto Sans Symbols"/>
              <a:buChar char="◼"/>
              <a:defRPr sz="1600" b="0" i="0" u="none" strike="noStrike" cap="none">
                <a:solidFill>
                  <a:schemeClr val="dk2"/>
                </a:solidFill>
                <a:latin typeface="Gill Sans"/>
                <a:ea typeface="Gill Sans"/>
                <a:cs typeface="Gill Sans"/>
                <a:sym typeface="Gill Sans"/>
              </a:defRPr>
            </a:lvl2pPr>
            <a:lvl3pPr marL="1371600" marR="0" lvl="2" indent="-310388" algn="l" rtl="0">
              <a:spcBef>
                <a:spcPts val="600"/>
              </a:spcBef>
              <a:spcAft>
                <a:spcPts val="0"/>
              </a:spcAft>
              <a:buClr>
                <a:schemeClr val="accent2"/>
              </a:buClr>
              <a:buSzPts val="1288"/>
              <a:buFont typeface="Noto Sans Symbols"/>
              <a:buChar char="◼"/>
              <a:defRPr sz="1400" b="0" i="0" u="none" strike="noStrike" cap="none">
                <a:solidFill>
                  <a:schemeClr val="dk2"/>
                </a:solidFill>
                <a:latin typeface="Gill Sans"/>
                <a:ea typeface="Gill Sans"/>
                <a:cs typeface="Gill Sans"/>
                <a:sym typeface="Gill Sans"/>
              </a:defRPr>
            </a:lvl3pPr>
            <a:lvl4pPr marL="1828800" marR="0" lvl="3" indent="-298703" algn="l" rtl="0">
              <a:spcBef>
                <a:spcPts val="600"/>
              </a:spcBef>
              <a:spcAft>
                <a:spcPts val="0"/>
              </a:spcAft>
              <a:buClr>
                <a:schemeClr val="accent2"/>
              </a:buClr>
              <a:buSzPts val="1104"/>
              <a:buFont typeface="Noto Sans Symbols"/>
              <a:buChar char="◼"/>
              <a:defRPr sz="1200" b="0" i="0" u="none" strike="noStrike" cap="none">
                <a:solidFill>
                  <a:schemeClr val="dk2"/>
                </a:solidFill>
                <a:latin typeface="Gill Sans"/>
                <a:ea typeface="Gill Sans"/>
                <a:cs typeface="Gill Sans"/>
                <a:sym typeface="Gill Sans"/>
              </a:defRPr>
            </a:lvl4pPr>
            <a:lvl5pPr marL="2286000" marR="0" lvl="4" indent="-298704" algn="l" rtl="0">
              <a:spcBef>
                <a:spcPts val="600"/>
              </a:spcBef>
              <a:spcAft>
                <a:spcPts val="0"/>
              </a:spcAft>
              <a:buClr>
                <a:schemeClr val="accent2"/>
              </a:buClr>
              <a:buSzPts val="1104"/>
              <a:buFont typeface="Noto Sans Symbols"/>
              <a:buChar char="◼"/>
              <a:defRPr sz="1200" b="0" i="0" u="none" strike="noStrike" cap="none">
                <a:solidFill>
                  <a:schemeClr val="dk2"/>
                </a:solidFill>
                <a:latin typeface="Gill Sans"/>
                <a:ea typeface="Gill Sans"/>
                <a:cs typeface="Gill Sans"/>
                <a:sym typeface="Gill Sans"/>
              </a:defRPr>
            </a:lvl5pPr>
            <a:lvl6pPr marL="2743200" marR="0" lvl="5" indent="-298704" algn="l" rtl="0">
              <a:spcBef>
                <a:spcPts val="600"/>
              </a:spcBef>
              <a:spcAft>
                <a:spcPts val="0"/>
              </a:spcAft>
              <a:buClr>
                <a:schemeClr val="accent2"/>
              </a:buClr>
              <a:buSzPts val="1104"/>
              <a:buFont typeface="Noto Sans Symbols"/>
              <a:buChar char="◼"/>
              <a:defRPr sz="1200" b="0" i="0" u="none" strike="noStrike" cap="none">
                <a:solidFill>
                  <a:schemeClr val="dk2"/>
                </a:solidFill>
                <a:latin typeface="Gill Sans"/>
                <a:ea typeface="Gill Sans"/>
                <a:cs typeface="Gill Sans"/>
                <a:sym typeface="Gill Sans"/>
              </a:defRPr>
            </a:lvl6pPr>
            <a:lvl7pPr marL="3200400" marR="0" lvl="6" indent="-298704" algn="l" rtl="0">
              <a:spcBef>
                <a:spcPts val="600"/>
              </a:spcBef>
              <a:spcAft>
                <a:spcPts val="0"/>
              </a:spcAft>
              <a:buClr>
                <a:schemeClr val="accent2"/>
              </a:buClr>
              <a:buSzPts val="1104"/>
              <a:buFont typeface="Noto Sans Symbols"/>
              <a:buChar char="◼"/>
              <a:defRPr sz="1200" b="0" i="0" u="none" strike="noStrike" cap="none">
                <a:solidFill>
                  <a:schemeClr val="dk2"/>
                </a:solidFill>
                <a:latin typeface="Gill Sans"/>
                <a:ea typeface="Gill Sans"/>
                <a:cs typeface="Gill Sans"/>
                <a:sym typeface="Gill Sans"/>
              </a:defRPr>
            </a:lvl7pPr>
            <a:lvl8pPr marL="3657600" marR="0" lvl="7" indent="-298703" algn="l" rtl="0">
              <a:spcBef>
                <a:spcPts val="600"/>
              </a:spcBef>
              <a:spcAft>
                <a:spcPts val="0"/>
              </a:spcAft>
              <a:buClr>
                <a:schemeClr val="accent2"/>
              </a:buClr>
              <a:buSzPts val="1104"/>
              <a:buFont typeface="Noto Sans Symbols"/>
              <a:buChar char="◼"/>
              <a:defRPr sz="1200" b="0" i="0" u="none" strike="noStrike" cap="none">
                <a:solidFill>
                  <a:schemeClr val="dk2"/>
                </a:solidFill>
                <a:latin typeface="Gill Sans"/>
                <a:ea typeface="Gill Sans"/>
                <a:cs typeface="Gill Sans"/>
                <a:sym typeface="Gill Sans"/>
              </a:defRPr>
            </a:lvl8pPr>
            <a:lvl9pPr marL="4114800" marR="0" lvl="8" indent="-298703" algn="l" rtl="0">
              <a:spcBef>
                <a:spcPts val="600"/>
              </a:spcBef>
              <a:spcAft>
                <a:spcPts val="600"/>
              </a:spcAft>
              <a:buClr>
                <a:schemeClr val="accent2"/>
              </a:buClr>
              <a:buSzPts val="1104"/>
              <a:buFont typeface="Noto Sans Symbols"/>
              <a:buChar char="◼"/>
              <a:defRPr sz="1200" b="0" i="0" u="none" strike="noStrike" cap="none">
                <a:solidFill>
                  <a:schemeClr val="dk2"/>
                </a:solidFill>
                <a:latin typeface="Gill Sans"/>
                <a:ea typeface="Gill Sans"/>
                <a:cs typeface="Gill Sans"/>
                <a:sym typeface="Gill Sans"/>
              </a:defRPr>
            </a:lvl9pPr>
          </a:lstStyle>
          <a:p>
            <a:endParaRPr/>
          </a:p>
        </p:txBody>
      </p:sp>
      <p:sp>
        <p:nvSpPr>
          <p:cNvPr id="8" name="Google Shape;8;p1"/>
          <p:cNvSpPr txBox="1">
            <a:spLocks noGrp="1"/>
          </p:cNvSpPr>
          <p:nvPr>
            <p:ph type="dt" idx="10"/>
          </p:nvPr>
        </p:nvSpPr>
        <p:spPr>
          <a:xfrm>
            <a:off x="7605951" y="5956137"/>
            <a:ext cx="2844799" cy="365125"/>
          </a:xfrm>
          <a:prstGeom prst="rect">
            <a:avLst/>
          </a:prstGeom>
          <a:noFill/>
          <a:ln>
            <a:noFill/>
          </a:ln>
        </p:spPr>
        <p:txBody>
          <a:bodyPr spcFirstLastPara="1" wrap="square" lIns="91425" tIns="45700" rIns="91425" bIns="45700" anchor="ctr" anchorCtr="0">
            <a:noAutofit/>
          </a:bodyPr>
          <a:lstStyle>
            <a:lvl1pPr marR="0" lvl="0" algn="r" rtl="0">
              <a:spcBef>
                <a:spcPts val="0"/>
              </a:spcBef>
              <a:spcAft>
                <a:spcPts val="0"/>
              </a:spcAft>
              <a:buSzPts val="1400"/>
              <a:buNone/>
              <a:defRPr sz="900" b="0" i="0" u="none" strike="noStrike" cap="none">
                <a:solidFill>
                  <a:schemeClr val="accent2"/>
                </a:solidFill>
                <a:latin typeface="Gill Sans"/>
                <a:ea typeface="Gill Sans"/>
                <a:cs typeface="Gill Sans"/>
                <a:sym typeface="Gill Sans"/>
              </a:defRPr>
            </a:lvl1pPr>
            <a:lvl2pPr marR="0" lvl="1"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2pPr>
            <a:lvl3pPr marR="0" lvl="2"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3pPr>
            <a:lvl4pPr marR="0" lvl="3"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4pPr>
            <a:lvl5pPr marR="0" lvl="4"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5pPr>
            <a:lvl6pPr marR="0" lvl="5"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6pPr>
            <a:lvl7pPr marR="0" lvl="6"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7pPr>
            <a:lvl8pPr marR="0" lvl="7"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8pPr>
            <a:lvl9pPr marR="0" lvl="8"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9pPr>
          </a:lstStyle>
          <a:p>
            <a:endParaRPr/>
          </a:p>
        </p:txBody>
      </p:sp>
      <p:sp>
        <p:nvSpPr>
          <p:cNvPr id="9" name="Google Shape;9;p1"/>
          <p:cNvSpPr txBox="1">
            <a:spLocks noGrp="1"/>
          </p:cNvSpPr>
          <p:nvPr>
            <p:ph type="ftr" idx="11"/>
          </p:nvPr>
        </p:nvSpPr>
        <p:spPr>
          <a:xfrm>
            <a:off x="581192" y="5951811"/>
            <a:ext cx="691721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900" b="0" i="0" u="none" strike="noStrike" cap="none">
                <a:solidFill>
                  <a:schemeClr val="accent2"/>
                </a:solidFill>
                <a:latin typeface="Gill Sans"/>
                <a:ea typeface="Gill Sans"/>
                <a:cs typeface="Gill Sans"/>
                <a:sym typeface="Gill Sans"/>
              </a:defRPr>
            </a:lvl1pPr>
            <a:lvl2pPr marR="0" lvl="1"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2pPr>
            <a:lvl3pPr marR="0" lvl="2"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3pPr>
            <a:lvl4pPr marR="0" lvl="3"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4pPr>
            <a:lvl5pPr marR="0" lvl="4"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5pPr>
            <a:lvl6pPr marR="0" lvl="5"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6pPr>
            <a:lvl7pPr marR="0" lvl="6"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7pPr>
            <a:lvl8pPr marR="0" lvl="7"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8pPr>
            <a:lvl9pPr marR="0" lvl="8"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9pPr>
          </a:lstStyle>
          <a:p>
            <a:endParaRPr/>
          </a:p>
        </p:txBody>
      </p:sp>
      <p:sp>
        <p:nvSpPr>
          <p:cNvPr id="10" name="Google Shape;10;p1"/>
          <p:cNvSpPr txBox="1">
            <a:spLocks noGrp="1"/>
          </p:cNvSpPr>
          <p:nvPr>
            <p:ph type="sldNum" idx="12"/>
          </p:nvPr>
        </p:nvSpPr>
        <p:spPr>
          <a:xfrm>
            <a:off x="10558300" y="5956137"/>
            <a:ext cx="105251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900" b="0" i="0" u="none" strike="noStrike" cap="none">
                <a:solidFill>
                  <a:schemeClr val="accent2"/>
                </a:solidFill>
                <a:latin typeface="Gill Sans"/>
                <a:ea typeface="Gill Sans"/>
                <a:cs typeface="Gill Sans"/>
                <a:sym typeface="Gill Sans"/>
              </a:defRPr>
            </a:lvl1pPr>
            <a:lvl2pPr marL="0" marR="0" lvl="1" indent="0" algn="r" rtl="0">
              <a:spcBef>
                <a:spcPts val="0"/>
              </a:spcBef>
              <a:buNone/>
              <a:defRPr sz="900" b="0" i="0" u="none" strike="noStrike" cap="none">
                <a:solidFill>
                  <a:schemeClr val="accent2"/>
                </a:solidFill>
                <a:latin typeface="Gill Sans"/>
                <a:ea typeface="Gill Sans"/>
                <a:cs typeface="Gill Sans"/>
                <a:sym typeface="Gill Sans"/>
              </a:defRPr>
            </a:lvl2pPr>
            <a:lvl3pPr marL="0" marR="0" lvl="2" indent="0" algn="r" rtl="0">
              <a:spcBef>
                <a:spcPts val="0"/>
              </a:spcBef>
              <a:buNone/>
              <a:defRPr sz="900" b="0" i="0" u="none" strike="noStrike" cap="none">
                <a:solidFill>
                  <a:schemeClr val="accent2"/>
                </a:solidFill>
                <a:latin typeface="Gill Sans"/>
                <a:ea typeface="Gill Sans"/>
                <a:cs typeface="Gill Sans"/>
                <a:sym typeface="Gill Sans"/>
              </a:defRPr>
            </a:lvl3pPr>
            <a:lvl4pPr marL="0" marR="0" lvl="3" indent="0" algn="r" rtl="0">
              <a:spcBef>
                <a:spcPts val="0"/>
              </a:spcBef>
              <a:buNone/>
              <a:defRPr sz="900" b="0" i="0" u="none" strike="noStrike" cap="none">
                <a:solidFill>
                  <a:schemeClr val="accent2"/>
                </a:solidFill>
                <a:latin typeface="Gill Sans"/>
                <a:ea typeface="Gill Sans"/>
                <a:cs typeface="Gill Sans"/>
                <a:sym typeface="Gill Sans"/>
              </a:defRPr>
            </a:lvl4pPr>
            <a:lvl5pPr marL="0" marR="0" lvl="4" indent="0" algn="r" rtl="0">
              <a:spcBef>
                <a:spcPts val="0"/>
              </a:spcBef>
              <a:buNone/>
              <a:defRPr sz="900" b="0" i="0" u="none" strike="noStrike" cap="none">
                <a:solidFill>
                  <a:schemeClr val="accent2"/>
                </a:solidFill>
                <a:latin typeface="Gill Sans"/>
                <a:ea typeface="Gill Sans"/>
                <a:cs typeface="Gill Sans"/>
                <a:sym typeface="Gill Sans"/>
              </a:defRPr>
            </a:lvl5pPr>
            <a:lvl6pPr marL="0" marR="0" lvl="5" indent="0" algn="r" rtl="0">
              <a:spcBef>
                <a:spcPts val="0"/>
              </a:spcBef>
              <a:buNone/>
              <a:defRPr sz="900" b="0" i="0" u="none" strike="noStrike" cap="none">
                <a:solidFill>
                  <a:schemeClr val="accent2"/>
                </a:solidFill>
                <a:latin typeface="Gill Sans"/>
                <a:ea typeface="Gill Sans"/>
                <a:cs typeface="Gill Sans"/>
                <a:sym typeface="Gill Sans"/>
              </a:defRPr>
            </a:lvl6pPr>
            <a:lvl7pPr marL="0" marR="0" lvl="6" indent="0" algn="r" rtl="0">
              <a:spcBef>
                <a:spcPts val="0"/>
              </a:spcBef>
              <a:buNone/>
              <a:defRPr sz="900" b="0" i="0" u="none" strike="noStrike" cap="none">
                <a:solidFill>
                  <a:schemeClr val="accent2"/>
                </a:solidFill>
                <a:latin typeface="Gill Sans"/>
                <a:ea typeface="Gill Sans"/>
                <a:cs typeface="Gill Sans"/>
                <a:sym typeface="Gill Sans"/>
              </a:defRPr>
            </a:lvl7pPr>
            <a:lvl8pPr marL="0" marR="0" lvl="7" indent="0" algn="r" rtl="0">
              <a:spcBef>
                <a:spcPts val="0"/>
              </a:spcBef>
              <a:buNone/>
              <a:defRPr sz="900" b="0" i="0" u="none" strike="noStrike" cap="none">
                <a:solidFill>
                  <a:schemeClr val="accent2"/>
                </a:solidFill>
                <a:latin typeface="Gill Sans"/>
                <a:ea typeface="Gill Sans"/>
                <a:cs typeface="Gill Sans"/>
                <a:sym typeface="Gill Sans"/>
              </a:defRPr>
            </a:lvl8pPr>
            <a:lvl9pPr marL="0" marR="0" lvl="8" indent="0" algn="r" rtl="0">
              <a:spcBef>
                <a:spcPts val="0"/>
              </a:spcBef>
              <a:buNone/>
              <a:defRPr sz="900" b="0" i="0" u="none" strike="noStrike" cap="none">
                <a:solidFill>
                  <a:schemeClr val="accent2"/>
                </a:solidFill>
                <a:latin typeface="Gill Sans"/>
                <a:ea typeface="Gill Sans"/>
                <a:cs typeface="Gill Sans"/>
                <a:sym typeface="Gill Sans"/>
              </a:defRPr>
            </a:lvl9pPr>
          </a:lstStyle>
          <a:p>
            <a:pPr marL="0" lvl="0" indent="0" algn="r" rtl="0">
              <a:spcBef>
                <a:spcPts val="0"/>
              </a:spcBef>
              <a:spcAft>
                <a:spcPts val="0"/>
              </a:spcAft>
              <a:buNone/>
            </a:pPr>
            <a:fld id="{00000000-1234-1234-1234-123412341234}" type="slidenum">
              <a:rPr lang="en-AU"/>
              <a:t>‹#›</a:t>
            </a:fld>
            <a:endParaRPr/>
          </a:p>
        </p:txBody>
      </p:sp>
      <p:sp>
        <p:nvSpPr>
          <p:cNvPr id="11" name="Google Shape;11;p1"/>
          <p:cNvSpPr/>
          <p:nvPr/>
        </p:nvSpPr>
        <p:spPr>
          <a:xfrm>
            <a:off x="446534" y="457200"/>
            <a:ext cx="3703320" cy="94997"/>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1"/>
          <p:cNvSpPr/>
          <p:nvPr/>
        </p:nvSpPr>
        <p:spPr>
          <a:xfrm>
            <a:off x="8042147" y="453643"/>
            <a:ext cx="3703320" cy="98554"/>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1"/>
          <p:cNvSpPr/>
          <p:nvPr/>
        </p:nvSpPr>
        <p:spPr>
          <a:xfrm>
            <a:off x="4241830" y="457200"/>
            <a:ext cx="3703320" cy="9144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youtube.com/watch?time_continue=2&amp;v=NCF-uPQ4zzo&amp;feature=emb_logo" TargetMode="External"/><Relationship Id="rId2" Type="http://schemas.openxmlformats.org/officeDocument/2006/relationships/notesSlide" Target="../notesSlides/notesSlide10.xml"/><Relationship Id="rId1" Type="http://schemas.openxmlformats.org/officeDocument/2006/relationships/slideLayout" Target="../slideLayouts/slideLayout3.xml"/><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4.xml"/><Relationship Id="rId5" Type="http://schemas.openxmlformats.org/officeDocument/2006/relationships/hyperlink" Target="https://www.youtube.com/watch?time_continue=1&amp;v=x9n9dt2fKeE&amp;feature=emb_logo" TargetMode="External"/><Relationship Id="rId4" Type="http://schemas.openxmlformats.org/officeDocument/2006/relationships/hyperlink" Target="https://www.youtube.com/watch?v=XFGAQrEUaeU&amp;t=51s"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drive.google.com/file/d/1Zf5ZaZkzk7VtLMkZodxDfas162Y9r4z1/view?usp=sharing" TargetMode="External"/><Relationship Id="rId2" Type="http://schemas.openxmlformats.org/officeDocument/2006/relationships/notesSlide" Target="../notesSlides/notesSlide12.xml"/><Relationship Id="rId1" Type="http://schemas.openxmlformats.org/officeDocument/2006/relationships/slideLayout" Target="../slideLayouts/slideLayout5.xml"/><Relationship Id="rId5" Type="http://schemas.openxmlformats.org/officeDocument/2006/relationships/image" Target="../media/image8.jpg"/><Relationship Id="rId4" Type="http://schemas.openxmlformats.org/officeDocument/2006/relationships/hyperlink" Target="https://drive.google.com/file/d/16Z2wnuBFrLFDB547XaGAMkh82oZEjB73/view?usp=sharing"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en.wikipedia.org/wiki/Independent_film" TargetMode="External"/><Relationship Id="rId7" Type="http://schemas.openxmlformats.org/officeDocument/2006/relationships/hyperlink" Target="https://en.wikipedia.org/wiki/Public_relations"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https://en.wikipedia.org/wiki/Filming_permit" TargetMode="External"/><Relationship Id="rId5" Type="http://schemas.openxmlformats.org/officeDocument/2006/relationships/hyperlink" Target="https://en.wikipedia.org/wiki/Filming_location" TargetMode="External"/><Relationship Id="rId4" Type="http://schemas.openxmlformats.org/officeDocument/2006/relationships/hyperlink" Target="https://en.wikipedia.org/wiki/Skeleton_crew"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drive.google.com/file/d/1hvqR7LRWJPIyaWbk8E44S7IhFfBi2iQh/view?usp=sharing" TargetMode="External"/><Relationship Id="rId2" Type="http://schemas.openxmlformats.org/officeDocument/2006/relationships/notesSlide" Target="../notesSlides/notesSlide5.xml"/><Relationship Id="rId1" Type="http://schemas.openxmlformats.org/officeDocument/2006/relationships/slideLayout" Target="../slideLayouts/slideLayout3.xml"/><Relationship Id="rId5" Type="http://schemas.openxmlformats.org/officeDocument/2006/relationships/image" Target="../media/image2.jpg"/><Relationship Id="rId4" Type="http://schemas.openxmlformats.org/officeDocument/2006/relationships/hyperlink" Target="https://www.youtube.com/watch?v=9Oxj-R-bTqs&amp;t=44s"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amzn.to/2tBKcc7"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www.latimes.com/archives/la-xpm-1994-11-27-ca-2155-story.html" TargetMode="External"/><Relationship Id="rId7" Type="http://schemas.openxmlformats.org/officeDocument/2006/relationships/image" Target="../media/image4.jpg"/><Relationship Id="rId2" Type="http://schemas.openxmlformats.org/officeDocument/2006/relationships/notesSlide" Target="../notesSlides/notesSlide7.xml"/><Relationship Id="rId1" Type="http://schemas.openxmlformats.org/officeDocument/2006/relationships/slideLayout" Target="../slideLayouts/slideLayout4.xml"/><Relationship Id="rId6" Type="http://schemas.openxmlformats.org/officeDocument/2006/relationships/image" Target="../media/image3.jpg"/><Relationship Id="rId5" Type="http://schemas.openxmlformats.org/officeDocument/2006/relationships/hyperlink" Target="https://www.youtube.com/watch?v=MdZaOB03b1U" TargetMode="External"/><Relationship Id="rId4" Type="http://schemas.openxmlformats.org/officeDocument/2006/relationships/hyperlink" Target="https://www.youtube.com/watch?v=x7lpjP-T97o"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www.guerillafilm.com/" TargetMode="External"/><Relationship Id="rId2" Type="http://schemas.openxmlformats.org/officeDocument/2006/relationships/notesSlide" Target="../notesSlides/notesSlide8.xml"/><Relationship Id="rId1" Type="http://schemas.openxmlformats.org/officeDocument/2006/relationships/slideLayout" Target="../slideLayouts/slideLayout5.xml"/><Relationship Id="rId4" Type="http://schemas.openxmlformats.org/officeDocument/2006/relationships/hyperlink" Target="http://www.chrisjonesblog.com/2011/05/micro-budget-film-making-law-number-8-get-a-single-shooting-location-to-fulfil-multiple-story-locati.html"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en.wikipedia.org/wiki/Guerrilla_filmmaking" TargetMode="External"/><Relationship Id="rId2" Type="http://schemas.openxmlformats.org/officeDocument/2006/relationships/notesSlide" Target="../notesSlides/notesSlide9.xml"/><Relationship Id="rId1" Type="http://schemas.openxmlformats.org/officeDocument/2006/relationships/slideLayout" Target="../slideLayouts/slideLayout5.xml"/><Relationship Id="rId5" Type="http://schemas.openxmlformats.org/officeDocument/2006/relationships/image" Target="../media/image5.jpg"/><Relationship Id="rId4" Type="http://schemas.openxmlformats.org/officeDocument/2006/relationships/hyperlink" Target="https://drive.google.com/file/d/1hvqR7LRWJPIyaWbk8E44S7IhFfBi2iQh/view?usp=sharin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13"/>
          <p:cNvSpPr txBox="1">
            <a:spLocks noGrp="1"/>
          </p:cNvSpPr>
          <p:nvPr>
            <p:ph type="title"/>
          </p:nvPr>
        </p:nvSpPr>
        <p:spPr>
          <a:xfrm>
            <a:off x="581192" y="702156"/>
            <a:ext cx="11029616" cy="1013800"/>
          </a:xfrm>
          <a:prstGeom prst="rect">
            <a:avLst/>
          </a:prstGeom>
          <a:noFill/>
          <a:ln>
            <a:noFill/>
          </a:ln>
        </p:spPr>
        <p:txBody>
          <a:bodyPr spcFirstLastPara="1" wrap="square" lIns="91425" tIns="45700" rIns="91425" bIns="45700" anchor="b" anchorCtr="0">
            <a:normAutofit/>
          </a:bodyPr>
          <a:lstStyle/>
          <a:p>
            <a:pPr marL="0" lvl="0" indent="0" algn="l" rtl="0">
              <a:spcBef>
                <a:spcPts val="0"/>
              </a:spcBef>
              <a:spcAft>
                <a:spcPts val="0"/>
              </a:spcAft>
              <a:buClr>
                <a:schemeClr val="lt1"/>
              </a:buClr>
              <a:buSzPts val="2800"/>
              <a:buFont typeface="Gill Sans"/>
              <a:buNone/>
            </a:pPr>
            <a:r>
              <a:rPr lang="en-AU"/>
              <a:t>CIMEMATOGRAPHY  WEEK  1     TASKS  </a:t>
            </a:r>
            <a:endParaRPr/>
          </a:p>
        </p:txBody>
      </p:sp>
      <p:sp>
        <p:nvSpPr>
          <p:cNvPr id="97" name="Google Shape;97;p13"/>
          <p:cNvSpPr txBox="1">
            <a:spLocks noGrp="1"/>
          </p:cNvSpPr>
          <p:nvPr>
            <p:ph type="body" idx="1"/>
          </p:nvPr>
        </p:nvSpPr>
        <p:spPr>
          <a:xfrm>
            <a:off x="330180" y="1373672"/>
            <a:ext cx="11029615" cy="3678303"/>
          </a:xfrm>
          <a:prstGeom prst="rect">
            <a:avLst/>
          </a:prstGeom>
          <a:noFill/>
          <a:ln>
            <a:noFill/>
          </a:ln>
        </p:spPr>
        <p:txBody>
          <a:bodyPr spcFirstLastPara="1" wrap="square" lIns="91425" tIns="45700" rIns="91425" bIns="45700" anchor="ctr" anchorCtr="0">
            <a:normAutofit/>
          </a:bodyPr>
          <a:lstStyle/>
          <a:p>
            <a:pPr marL="306000" lvl="0" indent="-306000" algn="l" rtl="0">
              <a:spcBef>
                <a:spcPts val="0"/>
              </a:spcBef>
              <a:spcAft>
                <a:spcPts val="0"/>
              </a:spcAft>
              <a:buSzPts val="2208"/>
              <a:buChar char="◼"/>
            </a:pPr>
            <a:r>
              <a:rPr lang="en-AU" sz="2400">
                <a:solidFill>
                  <a:srgbClr val="388DAE"/>
                </a:solidFill>
              </a:rPr>
              <a:t>YOU COULD DO   TASK    ONE   </a:t>
            </a:r>
            <a:endParaRPr/>
          </a:p>
          <a:p>
            <a:pPr marL="306000" lvl="0" indent="-306000" algn="l" rtl="0">
              <a:spcBef>
                <a:spcPts val="1080"/>
              </a:spcBef>
              <a:spcAft>
                <a:spcPts val="0"/>
              </a:spcAft>
              <a:buSzPts val="2208"/>
              <a:buChar char="◼"/>
            </a:pPr>
            <a:r>
              <a:rPr lang="en-AU" sz="2400">
                <a:solidFill>
                  <a:srgbClr val="00B050"/>
                </a:solidFill>
              </a:rPr>
              <a:t>YOU SHOULD DO  TASK    THREE </a:t>
            </a:r>
            <a:endParaRPr/>
          </a:p>
          <a:p>
            <a:pPr marL="324000" lvl="1" indent="0" algn="l" rtl="0">
              <a:spcBef>
                <a:spcPts val="1080"/>
              </a:spcBef>
              <a:spcAft>
                <a:spcPts val="0"/>
              </a:spcAft>
              <a:buSzPts val="2208"/>
              <a:buNone/>
            </a:pPr>
            <a:r>
              <a:rPr lang="en-AU" sz="2400">
                <a:solidFill>
                  <a:srgbClr val="FF0000"/>
                </a:solidFill>
              </a:rPr>
              <a:t>YOU  MUST DO     TASKS   TWO   AND FOUR </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9AC470"/>
        </a:solidFill>
        <a:effectLst/>
      </p:bgPr>
    </p:bg>
    <p:spTree>
      <p:nvGrpSpPr>
        <p:cNvPr id="1" name="Shape 157"/>
        <p:cNvGrpSpPr/>
        <p:nvPr/>
      </p:nvGrpSpPr>
      <p:grpSpPr>
        <a:xfrm>
          <a:off x="0" y="0"/>
          <a:ext cx="0" cy="0"/>
          <a:chOff x="0" y="0"/>
          <a:chExt cx="0" cy="0"/>
        </a:xfrm>
      </p:grpSpPr>
      <p:sp>
        <p:nvSpPr>
          <p:cNvPr id="158" name="Google Shape;158;p22"/>
          <p:cNvSpPr txBox="1">
            <a:spLocks noGrp="1"/>
          </p:cNvSpPr>
          <p:nvPr>
            <p:ph type="title"/>
          </p:nvPr>
        </p:nvSpPr>
        <p:spPr>
          <a:xfrm>
            <a:off x="8765821" y="5294523"/>
            <a:ext cx="4909445" cy="689514"/>
          </a:xfrm>
          <a:prstGeom prst="rect">
            <a:avLst/>
          </a:prstGeom>
          <a:noFill/>
          <a:ln>
            <a:noFill/>
          </a:ln>
        </p:spPr>
        <p:txBody>
          <a:bodyPr spcFirstLastPara="1" wrap="square" lIns="91425" tIns="45700" rIns="91425" bIns="45700" anchor="ctr" anchorCtr="0">
            <a:normAutofit/>
          </a:bodyPr>
          <a:lstStyle/>
          <a:p>
            <a:pPr marL="0" lvl="0" indent="0" algn="l" rtl="0">
              <a:spcBef>
                <a:spcPts val="0"/>
              </a:spcBef>
              <a:spcAft>
                <a:spcPts val="0"/>
              </a:spcAft>
              <a:buClr>
                <a:schemeClr val="lt1"/>
              </a:buClr>
              <a:buSzPts val="2000"/>
              <a:buFont typeface="Gill Sans"/>
              <a:buNone/>
            </a:pPr>
            <a:r>
              <a:rPr lang="en-AU" u="sng">
                <a:solidFill>
                  <a:schemeClr val="hlink"/>
                </a:solidFill>
                <a:hlinkClick r:id="rId3"/>
              </a:rPr>
              <a:t>OTHER TRIPOD  IDEAS </a:t>
            </a:r>
            <a:endParaRPr>
              <a:solidFill>
                <a:schemeClr val="lt1"/>
              </a:solidFill>
            </a:endParaRPr>
          </a:p>
        </p:txBody>
      </p:sp>
      <p:pic>
        <p:nvPicPr>
          <p:cNvPr id="159" name="Google Shape;159;p22"/>
          <p:cNvPicPr preferRelativeResize="0">
            <a:picLocks noGrp="1"/>
          </p:cNvPicPr>
          <p:nvPr>
            <p:ph type="body" idx="1"/>
          </p:nvPr>
        </p:nvPicPr>
        <p:blipFill rotWithShape="1">
          <a:blip r:embed="rId4">
            <a:alphaModFix/>
          </a:blip>
          <a:srcRect/>
          <a:stretch/>
        </p:blipFill>
        <p:spPr>
          <a:xfrm>
            <a:off x="2357438" y="601663"/>
            <a:ext cx="7473950" cy="4203700"/>
          </a:xfrm>
          <a:prstGeom prst="rect">
            <a:avLst/>
          </a:prstGeom>
          <a:noFill/>
          <a:ln>
            <a:noFill/>
          </a:ln>
        </p:spPr>
      </p:pic>
      <p:sp>
        <p:nvSpPr>
          <p:cNvPr id="160" name="Google Shape;160;p22"/>
          <p:cNvSpPr txBox="1">
            <a:spLocks noGrp="1"/>
          </p:cNvSpPr>
          <p:nvPr>
            <p:ph type="body" idx="2"/>
          </p:nvPr>
        </p:nvSpPr>
        <p:spPr>
          <a:xfrm>
            <a:off x="477672" y="5294523"/>
            <a:ext cx="8008774" cy="68951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SzPts val="2576"/>
              <a:buNone/>
            </a:pPr>
            <a:r>
              <a:rPr lang="en-AU" sz="2800" b="1"/>
              <a:t>TASK 3 </a:t>
            </a:r>
            <a:r>
              <a:rPr lang="en-AU" sz="2800"/>
              <a:t>Make a Simple tripod for your phone camera  </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9"/>
                                        </p:tgtEl>
                                        <p:attrNameLst>
                                          <p:attrName>style.visibility</p:attrName>
                                        </p:attrNameLst>
                                      </p:cBhvr>
                                      <p:to>
                                        <p:strVal val="visible"/>
                                      </p:to>
                                    </p:set>
                                    <p:animEffect transition="in" filter="fade">
                                      <p:cBhvr>
                                        <p:cTn id="7" dur="5000"/>
                                        <p:tgtEl>
                                          <p:spTgt spid="1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64"/>
        <p:cNvGrpSpPr/>
        <p:nvPr/>
      </p:nvGrpSpPr>
      <p:grpSpPr>
        <a:xfrm>
          <a:off x="0" y="0"/>
          <a:ext cx="0" cy="0"/>
          <a:chOff x="0" y="0"/>
          <a:chExt cx="0" cy="0"/>
        </a:xfrm>
      </p:grpSpPr>
      <p:sp>
        <p:nvSpPr>
          <p:cNvPr id="165" name="Google Shape;165;p23"/>
          <p:cNvSpPr txBox="1">
            <a:spLocks noGrp="1"/>
          </p:cNvSpPr>
          <p:nvPr>
            <p:ph type="title"/>
          </p:nvPr>
        </p:nvSpPr>
        <p:spPr>
          <a:xfrm>
            <a:off x="581193" y="729658"/>
            <a:ext cx="11029616" cy="988332"/>
          </a:xfrm>
          <a:prstGeom prst="rect">
            <a:avLst/>
          </a:prstGeom>
          <a:noFill/>
          <a:ln>
            <a:noFill/>
          </a:ln>
        </p:spPr>
        <p:txBody>
          <a:bodyPr spcFirstLastPara="1" wrap="square" lIns="91425" tIns="45700" rIns="91425" bIns="45700" anchor="b" anchorCtr="0">
            <a:normAutofit/>
          </a:bodyPr>
          <a:lstStyle/>
          <a:p>
            <a:pPr marL="0" lvl="0" indent="0" algn="l" rtl="0">
              <a:spcBef>
                <a:spcPts val="0"/>
              </a:spcBef>
              <a:spcAft>
                <a:spcPts val="0"/>
              </a:spcAft>
              <a:buClr>
                <a:schemeClr val="lt1"/>
              </a:buClr>
              <a:buSzPts val="2800"/>
              <a:buFont typeface="Gill Sans"/>
              <a:buNone/>
            </a:pPr>
            <a:r>
              <a:rPr lang="en-AU"/>
              <a:t>FILM EXERCISE ONE </a:t>
            </a:r>
            <a:endParaRPr/>
          </a:p>
        </p:txBody>
      </p:sp>
      <p:pic>
        <p:nvPicPr>
          <p:cNvPr id="166" name="Google Shape;166;p23"/>
          <p:cNvPicPr preferRelativeResize="0">
            <a:picLocks noGrp="1"/>
          </p:cNvPicPr>
          <p:nvPr>
            <p:ph type="body" idx="1"/>
          </p:nvPr>
        </p:nvPicPr>
        <p:blipFill rotWithShape="1">
          <a:blip r:embed="rId3">
            <a:alphaModFix/>
          </a:blip>
          <a:srcRect/>
          <a:stretch/>
        </p:blipFill>
        <p:spPr>
          <a:xfrm>
            <a:off x="581193" y="2412843"/>
            <a:ext cx="5422900" cy="3051175"/>
          </a:xfrm>
          <a:prstGeom prst="rect">
            <a:avLst/>
          </a:prstGeom>
          <a:noFill/>
          <a:ln>
            <a:noFill/>
          </a:ln>
        </p:spPr>
      </p:pic>
      <p:pic>
        <p:nvPicPr>
          <p:cNvPr id="167" name="Google Shape;167;p23"/>
          <p:cNvPicPr preferRelativeResize="0">
            <a:picLocks noGrp="1"/>
          </p:cNvPicPr>
          <p:nvPr>
            <p:ph type="body" idx="2"/>
          </p:nvPr>
        </p:nvPicPr>
        <p:blipFill rotWithShape="1">
          <a:blip r:embed="rId3">
            <a:alphaModFix/>
          </a:blip>
          <a:srcRect/>
          <a:stretch/>
        </p:blipFill>
        <p:spPr>
          <a:xfrm>
            <a:off x="6187909" y="2412843"/>
            <a:ext cx="5422900" cy="3051175"/>
          </a:xfrm>
          <a:prstGeom prst="rect">
            <a:avLst/>
          </a:prstGeom>
          <a:noFill/>
          <a:ln>
            <a:noFill/>
          </a:ln>
        </p:spPr>
      </p:pic>
      <p:sp>
        <p:nvSpPr>
          <p:cNvPr id="168" name="Google Shape;168;p23"/>
          <p:cNvSpPr txBox="1"/>
          <p:nvPr/>
        </p:nvSpPr>
        <p:spPr>
          <a:xfrm>
            <a:off x="937928" y="6158871"/>
            <a:ext cx="5249981"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AU" sz="1800" u="sng">
                <a:solidFill>
                  <a:schemeClr val="hlink"/>
                </a:solidFill>
                <a:latin typeface="Century Gothic"/>
                <a:ea typeface="Century Gothic"/>
                <a:cs typeface="Century Gothic"/>
                <a:sym typeface="Century Gothic"/>
                <a:hlinkClick r:id="rId4"/>
              </a:rPr>
              <a:t>Youtube link </a:t>
            </a:r>
            <a:endParaRPr sz="1800">
              <a:solidFill>
                <a:schemeClr val="accent6"/>
              </a:solidFill>
              <a:latin typeface="Century Gothic"/>
              <a:ea typeface="Century Gothic"/>
              <a:cs typeface="Century Gothic"/>
              <a:sym typeface="Century Gothic"/>
            </a:endParaRPr>
          </a:p>
        </p:txBody>
      </p:sp>
      <p:sp>
        <p:nvSpPr>
          <p:cNvPr id="169" name="Google Shape;169;p23"/>
          <p:cNvSpPr txBox="1"/>
          <p:nvPr/>
        </p:nvSpPr>
        <p:spPr>
          <a:xfrm>
            <a:off x="6187909" y="6161569"/>
            <a:ext cx="2221573" cy="37205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AU" sz="1800" u="sng">
                <a:solidFill>
                  <a:schemeClr val="hlink"/>
                </a:solidFill>
                <a:latin typeface="Century Gothic"/>
                <a:ea typeface="Century Gothic"/>
                <a:cs typeface="Century Gothic"/>
                <a:sym typeface="Century Gothic"/>
                <a:hlinkClick r:id="rId5"/>
              </a:rPr>
              <a:t>Youtube Link</a:t>
            </a:r>
            <a:endParaRPr sz="1800">
              <a:solidFill>
                <a:schemeClr val="accent6"/>
              </a:solidFill>
              <a:latin typeface="Century Gothic"/>
              <a:ea typeface="Century Gothic"/>
              <a:cs typeface="Century Gothic"/>
              <a:sym typeface="Century Gothic"/>
            </a:endParaRPr>
          </a:p>
        </p:txBody>
      </p:sp>
      <p:sp>
        <p:nvSpPr>
          <p:cNvPr id="170" name="Google Shape;170;p23"/>
          <p:cNvSpPr txBox="1"/>
          <p:nvPr/>
        </p:nvSpPr>
        <p:spPr>
          <a:xfrm>
            <a:off x="581193" y="1903751"/>
            <a:ext cx="11029616"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AU" sz="1800">
                <a:solidFill>
                  <a:schemeClr val="dk1"/>
                </a:solidFill>
                <a:latin typeface="Century Gothic"/>
                <a:ea typeface="Century Gothic"/>
                <a:cs typeface="Century Gothic"/>
                <a:sym typeface="Century Gothic"/>
              </a:rPr>
              <a:t>View the following videos which are the basis of your first film exercise </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66"/>
                                        </p:tgtEl>
                                        <p:attrNameLst>
                                          <p:attrName>style.visibility</p:attrName>
                                        </p:attrNameLst>
                                      </p:cBhvr>
                                      <p:to>
                                        <p:strVal val="visible"/>
                                      </p:to>
                                    </p:set>
                                    <p:animEffect transition="in" filter="fade">
                                      <p:cBhvr>
                                        <p:cTn id="7" dur="5000"/>
                                        <p:tgtEl>
                                          <p:spTgt spid="16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67"/>
                                        </p:tgtEl>
                                        <p:attrNameLst>
                                          <p:attrName>style.visibility</p:attrName>
                                        </p:attrNameLst>
                                      </p:cBhvr>
                                      <p:to>
                                        <p:strVal val="visible"/>
                                      </p:to>
                                    </p:set>
                                    <p:animEffect transition="in" filter="fade">
                                      <p:cBhvr>
                                        <p:cTn id="12" dur="5000"/>
                                        <p:tgtEl>
                                          <p:spTgt spid="1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DFBDB9"/>
        </a:solidFill>
        <a:effectLst/>
      </p:bgPr>
    </p:bg>
    <p:spTree>
      <p:nvGrpSpPr>
        <p:cNvPr id="1" name="Shape 174"/>
        <p:cNvGrpSpPr/>
        <p:nvPr/>
      </p:nvGrpSpPr>
      <p:grpSpPr>
        <a:xfrm>
          <a:off x="0" y="0"/>
          <a:ext cx="0" cy="0"/>
          <a:chOff x="0" y="0"/>
          <a:chExt cx="0" cy="0"/>
        </a:xfrm>
      </p:grpSpPr>
      <p:sp>
        <p:nvSpPr>
          <p:cNvPr id="175" name="Google Shape;175;p24"/>
          <p:cNvSpPr txBox="1">
            <a:spLocks noGrp="1"/>
          </p:cNvSpPr>
          <p:nvPr>
            <p:ph type="title"/>
          </p:nvPr>
        </p:nvSpPr>
        <p:spPr>
          <a:xfrm>
            <a:off x="575894" y="729658"/>
            <a:ext cx="11029616" cy="988332"/>
          </a:xfrm>
          <a:prstGeom prst="rect">
            <a:avLst/>
          </a:prstGeom>
          <a:noFill/>
          <a:ln>
            <a:noFill/>
          </a:ln>
        </p:spPr>
        <p:txBody>
          <a:bodyPr spcFirstLastPara="1" wrap="square" lIns="91425" tIns="45700" rIns="91425" bIns="45700" anchor="b" anchorCtr="0">
            <a:normAutofit/>
          </a:bodyPr>
          <a:lstStyle/>
          <a:p>
            <a:pPr marL="0" lvl="0" indent="0" algn="l" rtl="0">
              <a:spcBef>
                <a:spcPts val="0"/>
              </a:spcBef>
              <a:spcAft>
                <a:spcPts val="0"/>
              </a:spcAft>
              <a:buClr>
                <a:schemeClr val="lt1"/>
              </a:buClr>
              <a:buSzPts val="2800"/>
              <a:buFont typeface="Gill Sans"/>
              <a:buNone/>
            </a:pPr>
            <a:r>
              <a:rPr lang="en-AU" b="1"/>
              <a:t>TASK  4      </a:t>
            </a:r>
            <a:r>
              <a:rPr lang="en-AU"/>
              <a:t>INTERVIEWING YOUR FUTURE SELF </a:t>
            </a:r>
            <a:endParaRPr/>
          </a:p>
        </p:txBody>
      </p:sp>
      <p:sp>
        <p:nvSpPr>
          <p:cNvPr id="176" name="Google Shape;176;p24"/>
          <p:cNvSpPr txBox="1"/>
          <p:nvPr/>
        </p:nvSpPr>
        <p:spPr>
          <a:xfrm>
            <a:off x="374754" y="2368446"/>
            <a:ext cx="10822898" cy="3416279"/>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AU" sz="1800" dirty="0">
                <a:solidFill>
                  <a:schemeClr val="dk1"/>
                </a:solidFill>
                <a:latin typeface="Century Gothic"/>
                <a:ea typeface="Century Gothic"/>
                <a:cs typeface="Century Gothic"/>
                <a:sym typeface="Century Gothic"/>
              </a:rPr>
              <a:t>Using a mobile phone or a DSLR  ( if you own one)  and film yourself asking your future self  a number of questions.  You should try to think of questions that relate to your interests now – perhaps a favourite hobby – favourite singer – your footy team – think of a range of questions that may or may not still be topical or important in 5 years time</a:t>
            </a:r>
            <a:endParaRPr dirty="0"/>
          </a:p>
          <a:p>
            <a:pPr marL="0" marR="0" lvl="0" indent="0" algn="just" rtl="0">
              <a:spcBef>
                <a:spcPts val="0"/>
              </a:spcBef>
              <a:spcAft>
                <a:spcPts val="0"/>
              </a:spcAft>
              <a:buNone/>
            </a:pPr>
            <a:endParaRPr sz="1800" dirty="0">
              <a:solidFill>
                <a:schemeClr val="dk1"/>
              </a:solidFill>
              <a:latin typeface="Century Gothic"/>
              <a:ea typeface="Century Gothic"/>
              <a:cs typeface="Century Gothic"/>
              <a:sym typeface="Century Gothic"/>
            </a:endParaRPr>
          </a:p>
          <a:p>
            <a:pPr marL="0" marR="0" lvl="0" indent="0" algn="just" rtl="0">
              <a:spcBef>
                <a:spcPts val="0"/>
              </a:spcBef>
              <a:spcAft>
                <a:spcPts val="0"/>
              </a:spcAft>
              <a:buNone/>
            </a:pPr>
            <a:r>
              <a:rPr lang="en-AU" sz="1800" u="sng" dirty="0">
                <a:solidFill>
                  <a:schemeClr val="hlink"/>
                </a:solidFill>
                <a:latin typeface="Century Gothic"/>
                <a:ea typeface="Century Gothic"/>
                <a:cs typeface="Century Gothic"/>
                <a:sym typeface="Century Gothic"/>
                <a:hlinkClick r:id="rId3"/>
              </a:rPr>
              <a:t>Read this document for  the full task </a:t>
            </a:r>
            <a:endParaRPr sz="1800" dirty="0">
              <a:solidFill>
                <a:srgbClr val="002060"/>
              </a:solidFill>
              <a:latin typeface="Century Gothic"/>
              <a:ea typeface="Century Gothic"/>
              <a:cs typeface="Century Gothic"/>
              <a:sym typeface="Century Gothic"/>
            </a:endParaRPr>
          </a:p>
          <a:p>
            <a:pPr marL="0" marR="0" lvl="0" indent="0" algn="just" rtl="0">
              <a:spcBef>
                <a:spcPts val="0"/>
              </a:spcBef>
              <a:spcAft>
                <a:spcPts val="0"/>
              </a:spcAft>
              <a:buNone/>
            </a:pPr>
            <a:endParaRPr sz="1800" dirty="0">
              <a:solidFill>
                <a:srgbClr val="002060"/>
              </a:solidFill>
              <a:latin typeface="Century Gothic"/>
              <a:ea typeface="Century Gothic"/>
              <a:cs typeface="Century Gothic"/>
              <a:sym typeface="Century Gothic"/>
            </a:endParaRPr>
          </a:p>
          <a:p>
            <a:pPr marL="0" marR="0" lvl="0" indent="0" algn="just" rtl="0">
              <a:spcBef>
                <a:spcPts val="0"/>
              </a:spcBef>
              <a:spcAft>
                <a:spcPts val="0"/>
              </a:spcAft>
              <a:buNone/>
            </a:pPr>
            <a:r>
              <a:rPr lang="en-AU" sz="1800" u="sng" dirty="0">
                <a:solidFill>
                  <a:schemeClr val="hlink"/>
                </a:solidFill>
                <a:latin typeface="Century Gothic"/>
                <a:ea typeface="Century Gothic"/>
                <a:cs typeface="Century Gothic"/>
                <a:sym typeface="Century Gothic"/>
                <a:hlinkClick r:id="rId4"/>
              </a:rPr>
              <a:t>Read this document for assistance with questions </a:t>
            </a:r>
            <a:endParaRPr sz="1800" dirty="0">
              <a:solidFill>
                <a:srgbClr val="002060"/>
              </a:solidFill>
              <a:latin typeface="Century Gothic"/>
              <a:ea typeface="Century Gothic"/>
              <a:cs typeface="Century Gothic"/>
              <a:sym typeface="Century Gothic"/>
            </a:endParaRPr>
          </a:p>
          <a:p>
            <a:pPr marL="0" marR="0" lvl="0" indent="0" algn="just" rtl="0">
              <a:spcBef>
                <a:spcPts val="0"/>
              </a:spcBef>
              <a:spcAft>
                <a:spcPts val="0"/>
              </a:spcAft>
              <a:buNone/>
            </a:pPr>
            <a:endParaRPr sz="1800" dirty="0">
              <a:solidFill>
                <a:srgbClr val="002060"/>
              </a:solidFill>
              <a:latin typeface="Century Gothic"/>
              <a:ea typeface="Century Gothic"/>
              <a:cs typeface="Century Gothic"/>
              <a:sym typeface="Century Gothic"/>
            </a:endParaRPr>
          </a:p>
          <a:p>
            <a:pPr marL="0" marR="0" lvl="0" indent="0" algn="just" rtl="0">
              <a:spcBef>
                <a:spcPts val="0"/>
              </a:spcBef>
              <a:spcAft>
                <a:spcPts val="0"/>
              </a:spcAft>
              <a:buNone/>
            </a:pPr>
            <a:endParaRPr sz="1800" dirty="0">
              <a:solidFill>
                <a:srgbClr val="002060"/>
              </a:solidFill>
              <a:latin typeface="Century Gothic"/>
              <a:ea typeface="Century Gothic"/>
              <a:cs typeface="Century Gothic"/>
              <a:sym typeface="Century Gothic"/>
            </a:endParaRPr>
          </a:p>
          <a:p>
            <a:pPr marL="0" marR="0" lvl="0" indent="0" algn="just" rtl="0">
              <a:spcBef>
                <a:spcPts val="0"/>
              </a:spcBef>
              <a:spcAft>
                <a:spcPts val="0"/>
              </a:spcAft>
              <a:buNone/>
            </a:pPr>
            <a:endParaRPr sz="1800" dirty="0">
              <a:solidFill>
                <a:srgbClr val="002060"/>
              </a:solidFill>
              <a:latin typeface="Century Gothic"/>
              <a:ea typeface="Century Gothic"/>
              <a:cs typeface="Century Gothic"/>
              <a:sym typeface="Century Gothic"/>
            </a:endParaRPr>
          </a:p>
          <a:p>
            <a:pPr marL="0" marR="0" lvl="0" indent="0" algn="just" rtl="0">
              <a:spcBef>
                <a:spcPts val="0"/>
              </a:spcBef>
              <a:spcAft>
                <a:spcPts val="0"/>
              </a:spcAft>
              <a:buNone/>
            </a:pPr>
            <a:r>
              <a:rPr lang="en-AU" sz="1800" dirty="0">
                <a:solidFill>
                  <a:srgbClr val="002060"/>
                </a:solidFill>
                <a:latin typeface="Century Gothic"/>
                <a:ea typeface="Century Gothic"/>
                <a:cs typeface="Century Gothic"/>
                <a:sym typeface="Century Gothic"/>
              </a:rPr>
              <a:t>Complete this task and share with </a:t>
            </a:r>
            <a:r>
              <a:rPr lang="en-AU" sz="1800">
                <a:solidFill>
                  <a:srgbClr val="002060"/>
                </a:solidFill>
                <a:latin typeface="Century Gothic"/>
                <a:ea typeface="Century Gothic"/>
                <a:cs typeface="Century Gothic"/>
                <a:sym typeface="Century Gothic"/>
              </a:rPr>
              <a:t>the class</a:t>
            </a:r>
            <a:endParaRPr sz="1800" dirty="0">
              <a:solidFill>
                <a:srgbClr val="002060"/>
              </a:solidFill>
              <a:latin typeface="Century Gothic"/>
              <a:ea typeface="Century Gothic"/>
              <a:cs typeface="Century Gothic"/>
              <a:sym typeface="Century Gothic"/>
            </a:endParaRPr>
          </a:p>
        </p:txBody>
      </p:sp>
      <p:pic>
        <p:nvPicPr>
          <p:cNvPr id="177" name="Google Shape;177;p24"/>
          <p:cNvPicPr preferRelativeResize="0"/>
          <p:nvPr/>
        </p:nvPicPr>
        <p:blipFill rotWithShape="1">
          <a:blip r:embed="rId5">
            <a:alphaModFix/>
          </a:blip>
          <a:srcRect/>
          <a:stretch/>
        </p:blipFill>
        <p:spPr>
          <a:xfrm>
            <a:off x="7689954" y="3461779"/>
            <a:ext cx="2448393" cy="2983979"/>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14"/>
          <p:cNvSpPr txBox="1">
            <a:spLocks noGrp="1"/>
          </p:cNvSpPr>
          <p:nvPr>
            <p:ph type="ctrTitle"/>
          </p:nvPr>
        </p:nvSpPr>
        <p:spPr>
          <a:xfrm>
            <a:off x="581191" y="1020431"/>
            <a:ext cx="10993549" cy="1475013"/>
          </a:xfrm>
          <a:prstGeom prst="rect">
            <a:avLst/>
          </a:prstGeom>
          <a:noFill/>
          <a:ln>
            <a:noFill/>
          </a:ln>
        </p:spPr>
        <p:txBody>
          <a:bodyPr spcFirstLastPara="1" wrap="square" lIns="91425" tIns="45700" rIns="91425" bIns="45700" anchor="b" anchorCtr="0">
            <a:normAutofit/>
          </a:bodyPr>
          <a:lstStyle/>
          <a:p>
            <a:pPr marL="0" lvl="0" indent="0" algn="l" rtl="0">
              <a:spcBef>
                <a:spcPts val="0"/>
              </a:spcBef>
              <a:spcAft>
                <a:spcPts val="0"/>
              </a:spcAft>
              <a:buClr>
                <a:schemeClr val="accent1"/>
              </a:buClr>
              <a:buSzPts val="3600"/>
              <a:buFont typeface="Gill Sans"/>
              <a:buNone/>
            </a:pPr>
            <a:r>
              <a:rPr lang="en-AU" dirty="0"/>
              <a:t>INTRODUCTION TO CINEMATOGRAPHY</a:t>
            </a:r>
            <a:endParaRPr dirty="0"/>
          </a:p>
        </p:txBody>
      </p:sp>
      <p:sp>
        <p:nvSpPr>
          <p:cNvPr id="103" name="Google Shape;103;p14"/>
          <p:cNvSpPr txBox="1">
            <a:spLocks noGrp="1"/>
          </p:cNvSpPr>
          <p:nvPr>
            <p:ph type="subTitle" idx="1"/>
          </p:nvPr>
        </p:nvSpPr>
        <p:spPr>
          <a:xfrm>
            <a:off x="581194" y="2495445"/>
            <a:ext cx="10993546" cy="590321"/>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SzPts val="1472"/>
              <a:buNone/>
            </a:pPr>
            <a:r>
              <a:rPr lang="en-AU"/>
              <a:t>WEEK 1 </a:t>
            </a:r>
            <a:endParaRPr/>
          </a:p>
        </p:txBody>
      </p:sp>
      <p:pic>
        <p:nvPicPr>
          <p:cNvPr id="104" name="Google Shape;104;p14"/>
          <p:cNvPicPr preferRelativeResize="0"/>
          <p:nvPr/>
        </p:nvPicPr>
        <p:blipFill rotWithShape="1">
          <a:blip r:embed="rId3">
            <a:alphaModFix/>
          </a:blip>
          <a:srcRect/>
          <a:stretch/>
        </p:blipFill>
        <p:spPr>
          <a:xfrm>
            <a:off x="6626689" y="3328559"/>
            <a:ext cx="4750845" cy="2802418"/>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09" name="Google Shape;109;p15"/>
          <p:cNvSpPr txBox="1">
            <a:spLocks noGrp="1"/>
          </p:cNvSpPr>
          <p:nvPr>
            <p:ph type="title"/>
          </p:nvPr>
        </p:nvSpPr>
        <p:spPr>
          <a:xfrm>
            <a:off x="581192" y="702156"/>
            <a:ext cx="11029616" cy="1013800"/>
          </a:xfrm>
          <a:prstGeom prst="rect">
            <a:avLst/>
          </a:prstGeom>
          <a:noFill/>
          <a:ln>
            <a:noFill/>
          </a:ln>
        </p:spPr>
        <p:txBody>
          <a:bodyPr spcFirstLastPara="1" wrap="square" lIns="91425" tIns="45700" rIns="91425" bIns="45700" anchor="b" anchorCtr="0">
            <a:normAutofit/>
          </a:bodyPr>
          <a:lstStyle/>
          <a:p>
            <a:pPr marL="0" lvl="0" indent="0" algn="l" rtl="0">
              <a:spcBef>
                <a:spcPts val="0"/>
              </a:spcBef>
              <a:spcAft>
                <a:spcPts val="0"/>
              </a:spcAft>
              <a:buClr>
                <a:schemeClr val="lt1"/>
              </a:buClr>
              <a:buSzPts val="2800"/>
              <a:buFont typeface="Gill Sans"/>
              <a:buNone/>
            </a:pPr>
            <a:r>
              <a:rPr lang="en-AU"/>
              <a:t>GUERRILLA FILM MAKING </a:t>
            </a:r>
            <a:endParaRPr/>
          </a:p>
        </p:txBody>
      </p:sp>
      <p:sp>
        <p:nvSpPr>
          <p:cNvPr id="110" name="Google Shape;110;p15"/>
          <p:cNvSpPr txBox="1">
            <a:spLocks noGrp="1"/>
          </p:cNvSpPr>
          <p:nvPr>
            <p:ph type="body" idx="1"/>
          </p:nvPr>
        </p:nvSpPr>
        <p:spPr>
          <a:xfrm>
            <a:off x="476261" y="2510279"/>
            <a:ext cx="11029615" cy="4677504"/>
          </a:xfrm>
          <a:prstGeom prst="rect">
            <a:avLst/>
          </a:prstGeom>
          <a:noFill/>
          <a:ln>
            <a:noFill/>
          </a:ln>
        </p:spPr>
        <p:txBody>
          <a:bodyPr spcFirstLastPara="1" wrap="square" lIns="91425" tIns="45700" rIns="91425" bIns="45700" anchor="ctr" anchorCtr="0">
            <a:normAutofit fontScale="92500" lnSpcReduction="10000"/>
          </a:bodyPr>
          <a:lstStyle/>
          <a:p>
            <a:pPr marL="306000" lvl="0" indent="-306000" algn="just" rtl="0">
              <a:spcBef>
                <a:spcPts val="0"/>
              </a:spcBef>
              <a:spcAft>
                <a:spcPts val="0"/>
              </a:spcAft>
              <a:buSzPct val="91999"/>
              <a:buChar char="◼"/>
            </a:pPr>
            <a:r>
              <a:rPr lang="en-AU" b="1" dirty="0">
                <a:solidFill>
                  <a:schemeClr val="dk1"/>
                </a:solidFill>
                <a:latin typeface="Century Gothic"/>
                <a:ea typeface="Century Gothic"/>
                <a:cs typeface="Century Gothic"/>
                <a:sym typeface="Century Gothic"/>
              </a:rPr>
              <a:t>Guerrilla filmmaking</a:t>
            </a:r>
            <a:r>
              <a:rPr lang="en-AU" dirty="0">
                <a:solidFill>
                  <a:schemeClr val="dk1"/>
                </a:solidFill>
                <a:latin typeface="Century Gothic"/>
                <a:ea typeface="Century Gothic"/>
                <a:cs typeface="Century Gothic"/>
                <a:sym typeface="Century Gothic"/>
              </a:rPr>
              <a:t> refers to a form of </a:t>
            </a:r>
            <a:r>
              <a:rPr lang="en-AU" u="sng" dirty="0">
                <a:solidFill>
                  <a:schemeClr val="hlink"/>
                </a:solidFill>
                <a:latin typeface="Century Gothic"/>
                <a:ea typeface="Century Gothic"/>
                <a:cs typeface="Century Gothic"/>
                <a:sym typeface="Century Gothic"/>
                <a:hlinkClick r:id="rId3"/>
              </a:rPr>
              <a:t>independent filmmaking</a:t>
            </a:r>
            <a:r>
              <a:rPr lang="en-AU" dirty="0">
                <a:solidFill>
                  <a:schemeClr val="dk1"/>
                </a:solidFill>
                <a:latin typeface="Century Gothic"/>
                <a:ea typeface="Century Gothic"/>
                <a:cs typeface="Century Gothic"/>
                <a:sym typeface="Century Gothic"/>
              </a:rPr>
              <a:t> characterized by low budgets, </a:t>
            </a:r>
            <a:r>
              <a:rPr lang="en-AU" u="sng" dirty="0">
                <a:solidFill>
                  <a:schemeClr val="hlink"/>
                </a:solidFill>
                <a:latin typeface="Century Gothic"/>
                <a:ea typeface="Century Gothic"/>
                <a:cs typeface="Century Gothic"/>
                <a:sym typeface="Century Gothic"/>
                <a:hlinkClick r:id="rId4"/>
              </a:rPr>
              <a:t>skeleton crews</a:t>
            </a:r>
            <a:r>
              <a:rPr lang="en-AU" dirty="0">
                <a:solidFill>
                  <a:schemeClr val="dk1"/>
                </a:solidFill>
                <a:latin typeface="Century Gothic"/>
                <a:ea typeface="Century Gothic"/>
                <a:cs typeface="Century Gothic"/>
                <a:sym typeface="Century Gothic"/>
              </a:rPr>
              <a:t>, and simple props using whatever is available. Often scenes are shot quickly in </a:t>
            </a:r>
            <a:r>
              <a:rPr lang="en-AU" u="sng" dirty="0">
                <a:solidFill>
                  <a:schemeClr val="hlink"/>
                </a:solidFill>
                <a:latin typeface="Century Gothic"/>
                <a:ea typeface="Century Gothic"/>
                <a:cs typeface="Century Gothic"/>
                <a:sym typeface="Century Gothic"/>
                <a:hlinkClick r:id="rId5"/>
              </a:rPr>
              <a:t>real locations</a:t>
            </a:r>
            <a:r>
              <a:rPr lang="en-AU" dirty="0">
                <a:solidFill>
                  <a:schemeClr val="dk1"/>
                </a:solidFill>
                <a:latin typeface="Century Gothic"/>
                <a:ea typeface="Century Gothic"/>
                <a:cs typeface="Century Gothic"/>
                <a:sym typeface="Century Gothic"/>
              </a:rPr>
              <a:t> without any warning, and without obtaining </a:t>
            </a:r>
            <a:r>
              <a:rPr lang="en-AU" u="sng" dirty="0">
                <a:solidFill>
                  <a:schemeClr val="hlink"/>
                </a:solidFill>
                <a:latin typeface="Century Gothic"/>
                <a:ea typeface="Century Gothic"/>
                <a:cs typeface="Century Gothic"/>
                <a:sym typeface="Century Gothic"/>
                <a:hlinkClick r:id="rId6"/>
              </a:rPr>
              <a:t>filming permits</a:t>
            </a:r>
            <a:r>
              <a:rPr lang="en-AU" dirty="0">
                <a:solidFill>
                  <a:schemeClr val="dk1"/>
                </a:solidFill>
                <a:latin typeface="Century Gothic"/>
                <a:ea typeface="Century Gothic"/>
                <a:cs typeface="Century Gothic"/>
                <a:sym typeface="Century Gothic"/>
              </a:rPr>
              <a:t>.</a:t>
            </a:r>
            <a:endParaRPr dirty="0">
              <a:solidFill>
                <a:schemeClr val="dk1"/>
              </a:solidFill>
              <a:latin typeface="Century Gothic"/>
              <a:ea typeface="Century Gothic"/>
              <a:cs typeface="Century Gothic"/>
              <a:sym typeface="Century Gothic"/>
            </a:endParaRPr>
          </a:p>
          <a:p>
            <a:pPr marL="306000" lvl="0" indent="-208730" algn="just" rtl="0">
              <a:spcBef>
                <a:spcPts val="933"/>
              </a:spcBef>
              <a:spcAft>
                <a:spcPts val="0"/>
              </a:spcAft>
              <a:buSzPct val="91999"/>
              <a:buNone/>
            </a:pPr>
            <a:endParaRPr dirty="0">
              <a:solidFill>
                <a:schemeClr val="dk1"/>
              </a:solidFill>
              <a:latin typeface="Century Gothic"/>
              <a:ea typeface="Century Gothic"/>
              <a:cs typeface="Century Gothic"/>
              <a:sym typeface="Century Gothic"/>
            </a:endParaRPr>
          </a:p>
          <a:p>
            <a:pPr marL="306000" lvl="0" indent="-306000" algn="just" rtl="0">
              <a:spcBef>
                <a:spcPts val="933"/>
              </a:spcBef>
              <a:spcAft>
                <a:spcPts val="0"/>
              </a:spcAft>
              <a:buSzPct val="91999"/>
              <a:buChar char="◼"/>
            </a:pPr>
            <a:r>
              <a:rPr lang="en-AU" dirty="0">
                <a:solidFill>
                  <a:schemeClr val="dk1"/>
                </a:solidFill>
                <a:latin typeface="Century Gothic"/>
                <a:ea typeface="Century Gothic"/>
                <a:cs typeface="Century Gothic"/>
                <a:sym typeface="Century Gothic"/>
              </a:rPr>
              <a:t>Guerrilla filmmaking is usually done by independent filmmakers because they don't have the budget or time to obtain permits, rent out locations, or build expensive sets. Larger and more "mainstream" film studios tend to avoid guerrilla filmmaking tactics because of the risk of being sued, fined or having their reputation damaged due to negative </a:t>
            </a:r>
            <a:r>
              <a:rPr lang="en-AU" u="sng" dirty="0">
                <a:solidFill>
                  <a:schemeClr val="hlink"/>
                </a:solidFill>
                <a:latin typeface="Century Gothic"/>
                <a:ea typeface="Century Gothic"/>
                <a:cs typeface="Century Gothic"/>
                <a:sym typeface="Century Gothic"/>
                <a:hlinkClick r:id="rId7"/>
              </a:rPr>
              <a:t>PR</a:t>
            </a:r>
            <a:r>
              <a:rPr lang="en-AU" dirty="0">
                <a:solidFill>
                  <a:schemeClr val="dk1"/>
                </a:solidFill>
                <a:latin typeface="Century Gothic"/>
                <a:ea typeface="Century Gothic"/>
                <a:cs typeface="Century Gothic"/>
                <a:sym typeface="Century Gothic"/>
              </a:rPr>
              <a:t> publicity.</a:t>
            </a:r>
            <a:endParaRPr dirty="0">
              <a:solidFill>
                <a:schemeClr val="dk1"/>
              </a:solidFill>
              <a:latin typeface="Century Gothic"/>
              <a:ea typeface="Century Gothic"/>
              <a:cs typeface="Century Gothic"/>
              <a:sym typeface="Century Gothic"/>
            </a:endParaRPr>
          </a:p>
          <a:p>
            <a:pPr marL="306000" lvl="0" indent="-208730" algn="just" rtl="0">
              <a:spcBef>
                <a:spcPts val="933"/>
              </a:spcBef>
              <a:spcAft>
                <a:spcPts val="0"/>
              </a:spcAft>
              <a:buSzPct val="91999"/>
              <a:buNone/>
            </a:pPr>
            <a:endParaRPr dirty="0">
              <a:solidFill>
                <a:schemeClr val="dk1"/>
              </a:solidFill>
              <a:latin typeface="Century Gothic"/>
              <a:ea typeface="Century Gothic"/>
              <a:cs typeface="Century Gothic"/>
              <a:sym typeface="Century Gothic"/>
            </a:endParaRPr>
          </a:p>
          <a:p>
            <a:pPr marL="306000" lvl="0" indent="-306000" algn="just" rtl="0">
              <a:spcBef>
                <a:spcPts val="933"/>
              </a:spcBef>
              <a:spcAft>
                <a:spcPts val="0"/>
              </a:spcAft>
              <a:buSzPct val="91999"/>
              <a:buChar char="◼"/>
            </a:pPr>
            <a:r>
              <a:rPr lang="en-AU" dirty="0">
                <a:solidFill>
                  <a:schemeClr val="dk1"/>
                </a:solidFill>
                <a:latin typeface="Century Gothic"/>
                <a:ea typeface="Century Gothic"/>
                <a:cs typeface="Century Gothic"/>
                <a:sym typeface="Century Gothic"/>
              </a:rPr>
              <a:t>According to Yukon Film Commission Manager Mark Hill, "Guerrilla filmmaking is driven by passion with whatever means at hand".</a:t>
            </a:r>
            <a:r>
              <a:rPr lang="en-AU" baseline="30000" dirty="0">
                <a:solidFill>
                  <a:schemeClr val="dk1"/>
                </a:solidFill>
                <a:latin typeface="Century Gothic"/>
                <a:ea typeface="Century Gothic"/>
                <a:cs typeface="Century Gothic"/>
                <a:sym typeface="Century Gothic"/>
              </a:rPr>
              <a:t>  </a:t>
            </a:r>
            <a:endParaRPr dirty="0"/>
          </a:p>
          <a:p>
            <a:pPr marL="306000" lvl="0" indent="-208730" algn="just" rtl="0">
              <a:spcBef>
                <a:spcPts val="933"/>
              </a:spcBef>
              <a:spcAft>
                <a:spcPts val="0"/>
              </a:spcAft>
              <a:buSzPct val="91999"/>
              <a:buNone/>
            </a:pPr>
            <a:endParaRPr dirty="0">
              <a:solidFill>
                <a:schemeClr val="dk1"/>
              </a:solidFill>
              <a:latin typeface="Century Gothic"/>
              <a:ea typeface="Century Gothic"/>
              <a:cs typeface="Century Gothic"/>
              <a:sym typeface="Century Gothic"/>
            </a:endParaRPr>
          </a:p>
          <a:p>
            <a:pPr marL="306000" lvl="0" indent="-306000" algn="just" rtl="0">
              <a:spcBef>
                <a:spcPts val="1118"/>
              </a:spcBef>
              <a:spcAft>
                <a:spcPts val="0"/>
              </a:spcAft>
              <a:buSzPct val="92000"/>
              <a:buChar char="◼"/>
            </a:pPr>
            <a:r>
              <a:rPr lang="en-AU" sz="2800" baseline="30000" dirty="0" err="1">
                <a:solidFill>
                  <a:schemeClr val="dk1"/>
                </a:solidFill>
                <a:latin typeface="Century Gothic"/>
                <a:ea typeface="Century Gothic"/>
                <a:cs typeface="Century Gothic"/>
                <a:sym typeface="Century Gothic"/>
              </a:rPr>
              <a:t>Guerilla</a:t>
            </a:r>
            <a:r>
              <a:rPr lang="en-AU" sz="2800" baseline="30000" dirty="0">
                <a:solidFill>
                  <a:schemeClr val="dk1"/>
                </a:solidFill>
                <a:latin typeface="Century Gothic"/>
                <a:ea typeface="Century Gothic"/>
                <a:cs typeface="Century Gothic"/>
                <a:sym typeface="Century Gothic"/>
              </a:rPr>
              <a:t> filmmaking is  familiar to many student filmmakers who are learning to make their first short films . No budgets – paid locations – expensive sets – professional actors and very little crew . </a:t>
            </a:r>
            <a:endParaRPr sz="2800" dirty="0">
              <a:solidFill>
                <a:schemeClr val="dk1"/>
              </a:solidFill>
              <a:latin typeface="Century Gothic"/>
              <a:ea typeface="Century Gothic"/>
              <a:cs typeface="Century Gothic"/>
              <a:sym typeface="Century Gothic"/>
            </a:endParaRPr>
          </a:p>
          <a:p>
            <a:pPr marL="306000" lvl="0" indent="-208730" algn="l" rtl="0">
              <a:spcBef>
                <a:spcPts val="933"/>
              </a:spcBef>
              <a:spcAft>
                <a:spcPts val="0"/>
              </a:spcAft>
              <a:buSzPct val="91999"/>
              <a:buNone/>
            </a:pPr>
            <a:endParaRPr b="1" dirty="0"/>
          </a:p>
          <a:p>
            <a:pPr marL="306000" lvl="0" indent="-208730" algn="l" rtl="0">
              <a:spcBef>
                <a:spcPts val="933"/>
              </a:spcBef>
              <a:spcAft>
                <a:spcPts val="0"/>
              </a:spcAft>
              <a:buSzPct val="91999"/>
              <a:buNone/>
            </a:pPr>
            <a:endParaRPr dirty="0"/>
          </a:p>
          <a:p>
            <a:pPr marL="306000" lvl="0" indent="-208730" algn="l" rtl="0">
              <a:spcBef>
                <a:spcPts val="933"/>
              </a:spcBef>
              <a:spcAft>
                <a:spcPts val="0"/>
              </a:spcAft>
              <a:buSzPct val="91999"/>
              <a:buNone/>
            </a:pPr>
            <a:endParaRP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16"/>
          <p:cNvSpPr txBox="1">
            <a:spLocks noGrp="1"/>
          </p:cNvSpPr>
          <p:nvPr>
            <p:ph type="title"/>
          </p:nvPr>
        </p:nvSpPr>
        <p:spPr>
          <a:xfrm>
            <a:off x="581192" y="702156"/>
            <a:ext cx="11029616" cy="1013800"/>
          </a:xfrm>
          <a:prstGeom prst="rect">
            <a:avLst/>
          </a:prstGeom>
          <a:noFill/>
          <a:ln>
            <a:noFill/>
          </a:ln>
        </p:spPr>
        <p:txBody>
          <a:bodyPr spcFirstLastPara="1" wrap="square" lIns="91425" tIns="45700" rIns="91425" bIns="45700" anchor="b" anchorCtr="0">
            <a:normAutofit/>
          </a:bodyPr>
          <a:lstStyle/>
          <a:p>
            <a:pPr marL="0" lvl="0" indent="0" algn="l" rtl="0">
              <a:spcBef>
                <a:spcPts val="0"/>
              </a:spcBef>
              <a:spcAft>
                <a:spcPts val="0"/>
              </a:spcAft>
              <a:buClr>
                <a:schemeClr val="lt1"/>
              </a:buClr>
              <a:buSzPts val="2800"/>
              <a:buFont typeface="Gill Sans"/>
              <a:buNone/>
            </a:pPr>
            <a:r>
              <a:rPr lang="en-AU"/>
              <a:t>GUERRILLA FILM MAKING </a:t>
            </a:r>
            <a:endParaRPr/>
          </a:p>
        </p:txBody>
      </p:sp>
      <p:sp>
        <p:nvSpPr>
          <p:cNvPr id="116" name="Google Shape;116;p16"/>
          <p:cNvSpPr txBox="1">
            <a:spLocks noGrp="1"/>
          </p:cNvSpPr>
          <p:nvPr>
            <p:ph type="body" idx="1"/>
          </p:nvPr>
        </p:nvSpPr>
        <p:spPr>
          <a:xfrm>
            <a:off x="581192" y="2180496"/>
            <a:ext cx="11029615" cy="3678303"/>
          </a:xfrm>
          <a:prstGeom prst="rect">
            <a:avLst/>
          </a:prstGeom>
          <a:noFill/>
          <a:ln>
            <a:noFill/>
          </a:ln>
        </p:spPr>
        <p:txBody>
          <a:bodyPr spcFirstLastPara="1" wrap="square" lIns="91425" tIns="45700" rIns="91425" bIns="45700" anchor="ctr" anchorCtr="0">
            <a:normAutofit fontScale="92500" lnSpcReduction="10000"/>
          </a:bodyPr>
          <a:lstStyle/>
          <a:p>
            <a:pPr marL="306000" lvl="0" indent="-305999" algn="l" rtl="0">
              <a:spcBef>
                <a:spcPts val="0"/>
              </a:spcBef>
              <a:spcAft>
                <a:spcPts val="0"/>
              </a:spcAft>
              <a:buSzPct val="92000"/>
              <a:buChar char="◼"/>
            </a:pPr>
            <a:r>
              <a:rPr lang="en-AU" sz="2400" baseline="30000">
                <a:latin typeface="Century Gothic"/>
                <a:ea typeface="Century Gothic"/>
                <a:cs typeface="Century Gothic"/>
                <a:sym typeface="Century Gothic"/>
              </a:rPr>
              <a:t>In these extraordinary times  when working remotely students will not have the somewhat luxury of working collaboratively in a group – but will be making films on their own. Whilst this will be a challenge it poses exciting potential for students to become </a:t>
            </a:r>
            <a:r>
              <a:rPr lang="en-AU" sz="2400" b="1" baseline="30000">
                <a:latin typeface="Century Gothic"/>
                <a:ea typeface="Century Gothic"/>
                <a:cs typeface="Century Gothic"/>
                <a:sym typeface="Century Gothic"/>
              </a:rPr>
              <a:t>extreme</a:t>
            </a:r>
            <a:r>
              <a:rPr lang="en-AU" sz="2400" baseline="30000">
                <a:latin typeface="Century Gothic"/>
                <a:ea typeface="Century Gothic"/>
                <a:cs typeface="Century Gothic"/>
                <a:sym typeface="Century Gothic"/>
              </a:rPr>
              <a:t> guerilla filmmakers </a:t>
            </a:r>
            <a:endParaRPr sz="2400">
              <a:latin typeface="Century Gothic"/>
              <a:ea typeface="Century Gothic"/>
              <a:cs typeface="Century Gothic"/>
              <a:sym typeface="Century Gothic"/>
            </a:endParaRPr>
          </a:p>
          <a:p>
            <a:pPr marL="306000" lvl="0" indent="-305999" algn="l" rtl="0">
              <a:spcBef>
                <a:spcPts val="1044"/>
              </a:spcBef>
              <a:spcAft>
                <a:spcPts val="0"/>
              </a:spcAft>
              <a:buSzPct val="92000"/>
              <a:buChar char="◼"/>
            </a:pPr>
            <a:r>
              <a:rPr lang="en-AU" sz="2400" baseline="30000">
                <a:latin typeface="Century Gothic"/>
                <a:ea typeface="Century Gothic"/>
                <a:cs typeface="Century Gothic"/>
                <a:sym typeface="Century Gothic"/>
              </a:rPr>
              <a:t>Over the course of our remote learning students will have the opportunity to learn the craft of filmmaking through a range of short exercises using their mobile phone or iPad  and  their editing program of choice to suit either their android or I phone </a:t>
            </a:r>
            <a:endParaRPr sz="2400">
              <a:latin typeface="Century Gothic"/>
              <a:ea typeface="Century Gothic"/>
              <a:cs typeface="Century Gothic"/>
              <a:sym typeface="Century Gothic"/>
            </a:endParaRPr>
          </a:p>
          <a:p>
            <a:pPr marL="306000" lvl="0" indent="-305999" algn="l" rtl="0">
              <a:spcBef>
                <a:spcPts val="1044"/>
              </a:spcBef>
              <a:spcAft>
                <a:spcPts val="0"/>
              </a:spcAft>
              <a:buSzPct val="92000"/>
              <a:buChar char="◼"/>
            </a:pPr>
            <a:r>
              <a:rPr lang="en-AU" sz="2400" baseline="30000">
                <a:latin typeface="Century Gothic"/>
                <a:ea typeface="Century Gothic"/>
                <a:cs typeface="Century Gothic"/>
                <a:sym typeface="Century Gothic"/>
              </a:rPr>
              <a:t>Some parts of the course will rely on students being resourceful by making their own phone tripod or dolly ( Movement device ) all which are readily achievable as found on YouTube videos</a:t>
            </a:r>
            <a:endParaRPr sz="2400">
              <a:latin typeface="Century Gothic"/>
              <a:ea typeface="Century Gothic"/>
              <a:cs typeface="Century Gothic"/>
              <a:sym typeface="Century Gothic"/>
            </a:endParaRPr>
          </a:p>
          <a:p>
            <a:pPr marL="306000" lvl="0" indent="-305999" algn="l" rtl="0">
              <a:spcBef>
                <a:spcPts val="1044"/>
              </a:spcBef>
              <a:spcAft>
                <a:spcPts val="0"/>
              </a:spcAft>
              <a:buSzPct val="92000"/>
              <a:buChar char="◼"/>
            </a:pPr>
            <a:r>
              <a:rPr lang="en-AU" sz="2400" baseline="30000">
                <a:latin typeface="Century Gothic"/>
                <a:ea typeface="Century Gothic"/>
                <a:cs typeface="Century Gothic"/>
                <a:sym typeface="Century Gothic"/>
              </a:rPr>
              <a:t>Students are also encouraged to create their own YouTube channel to upload their videos which will demonstrate their progress as filmmakers  from simple exercises to your short films </a:t>
            </a:r>
            <a:endParaRPr sz="2400">
              <a:latin typeface="Century Gothic"/>
              <a:ea typeface="Century Gothic"/>
              <a:cs typeface="Century Gothic"/>
              <a:sym typeface="Century Gothic"/>
            </a:endParaRPr>
          </a:p>
          <a:p>
            <a:pPr marL="306000" lvl="0" indent="-305999" algn="l" rtl="0">
              <a:spcBef>
                <a:spcPts val="1044"/>
              </a:spcBef>
              <a:spcAft>
                <a:spcPts val="0"/>
              </a:spcAft>
              <a:buSzPct val="92000"/>
              <a:buChar char="◼"/>
            </a:pPr>
            <a:r>
              <a:rPr lang="en-AU" sz="2400" baseline="30000">
                <a:latin typeface="Century Gothic"/>
                <a:ea typeface="Century Gothic"/>
                <a:cs typeface="Century Gothic"/>
                <a:sym typeface="Century Gothic"/>
              </a:rPr>
              <a:t>To begin with – let’s examine a recipient of the prestigious Top screens exhibition-a   year 12 video shot entirely on an iphone .</a:t>
            </a:r>
            <a:endParaRPr sz="2400">
              <a:latin typeface="Century Gothic"/>
              <a:ea typeface="Century Gothic"/>
              <a:cs typeface="Century Gothic"/>
              <a:sym typeface="Century Gothic"/>
            </a:endParaRPr>
          </a:p>
          <a:p>
            <a:pPr marL="306000" lvl="0" indent="-208730" algn="l" rtl="0">
              <a:spcBef>
                <a:spcPts val="933"/>
              </a:spcBef>
              <a:spcAft>
                <a:spcPts val="0"/>
              </a:spcAft>
              <a:buSzPct val="91999"/>
              <a:buNone/>
            </a:pP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C0DFEB"/>
        </a:solidFill>
        <a:effectLst/>
      </p:bgPr>
    </p:bg>
    <p:spTree>
      <p:nvGrpSpPr>
        <p:cNvPr id="1" name="Shape 120"/>
        <p:cNvGrpSpPr/>
        <p:nvPr/>
      </p:nvGrpSpPr>
      <p:grpSpPr>
        <a:xfrm>
          <a:off x="0" y="0"/>
          <a:ext cx="0" cy="0"/>
          <a:chOff x="0" y="0"/>
          <a:chExt cx="0" cy="0"/>
        </a:xfrm>
      </p:grpSpPr>
      <p:sp>
        <p:nvSpPr>
          <p:cNvPr id="121" name="Google Shape;121;p17"/>
          <p:cNvSpPr txBox="1">
            <a:spLocks noGrp="1"/>
          </p:cNvSpPr>
          <p:nvPr>
            <p:ph type="title"/>
          </p:nvPr>
        </p:nvSpPr>
        <p:spPr>
          <a:xfrm>
            <a:off x="581192" y="5262295"/>
            <a:ext cx="5774638" cy="961083"/>
          </a:xfrm>
          <a:prstGeom prst="rect">
            <a:avLst/>
          </a:prstGeom>
          <a:noFill/>
          <a:ln>
            <a:noFill/>
          </a:ln>
        </p:spPr>
        <p:txBody>
          <a:bodyPr spcFirstLastPara="1" wrap="square" lIns="91425" tIns="45700" rIns="91425" bIns="45700" anchor="ctr" anchorCtr="0">
            <a:normAutofit fontScale="90000"/>
          </a:bodyPr>
          <a:lstStyle/>
          <a:p>
            <a:pPr marL="0" lvl="0" indent="0" algn="l" rtl="0">
              <a:spcBef>
                <a:spcPts val="0"/>
              </a:spcBef>
              <a:spcAft>
                <a:spcPts val="0"/>
              </a:spcAft>
              <a:buClr>
                <a:schemeClr val="lt1"/>
              </a:buClr>
              <a:buSzPct val="90909"/>
              <a:buFont typeface="Gill Sans"/>
              <a:buNone/>
            </a:pPr>
            <a:r>
              <a:rPr lang="en-AU">
                <a:solidFill>
                  <a:schemeClr val="lt1"/>
                </a:solidFill>
              </a:rPr>
              <a:t>INSERT CHILDS NAME HERE  VCE TOP SCREENS </a:t>
            </a:r>
            <a:br>
              <a:rPr lang="en-AU">
                <a:solidFill>
                  <a:schemeClr val="lt1"/>
                </a:solidFill>
              </a:rPr>
            </a:br>
            <a:br>
              <a:rPr lang="en-AU">
                <a:solidFill>
                  <a:schemeClr val="lt1"/>
                </a:solidFill>
              </a:rPr>
            </a:br>
            <a:r>
              <a:rPr lang="en-AU" sz="2200" b="1">
                <a:solidFill>
                  <a:schemeClr val="lt1"/>
                </a:solidFill>
              </a:rPr>
              <a:t>TASK ONE  </a:t>
            </a:r>
            <a:r>
              <a:rPr lang="en-AU" sz="2200" b="1" u="sng">
                <a:solidFill>
                  <a:schemeClr val="hlink"/>
                </a:solidFill>
                <a:hlinkClick r:id="rId3"/>
              </a:rPr>
              <a:t>FILM REVIEW  </a:t>
            </a:r>
            <a:endParaRPr sz="2200" b="1">
              <a:solidFill>
                <a:schemeClr val="lt1"/>
              </a:solidFill>
            </a:endParaRPr>
          </a:p>
        </p:txBody>
      </p:sp>
      <p:sp>
        <p:nvSpPr>
          <p:cNvPr id="122" name="Google Shape;122;p17"/>
          <p:cNvSpPr txBox="1">
            <a:spLocks noGrp="1"/>
          </p:cNvSpPr>
          <p:nvPr>
            <p:ph type="body" idx="2"/>
          </p:nvPr>
        </p:nvSpPr>
        <p:spPr>
          <a:xfrm>
            <a:off x="6949702" y="5248053"/>
            <a:ext cx="2881686" cy="689515"/>
          </a:xfrm>
          <a:prstGeom prst="rect">
            <a:avLst/>
          </a:prstGeom>
          <a:noFill/>
          <a:ln>
            <a:noFill/>
          </a:ln>
        </p:spPr>
        <p:txBody>
          <a:bodyPr spcFirstLastPara="1" wrap="square" lIns="91425" tIns="45700" rIns="91425" bIns="45700" anchor="ctr" anchorCtr="0">
            <a:normAutofit/>
          </a:bodyPr>
          <a:lstStyle/>
          <a:p>
            <a:pPr marL="0" lvl="0" indent="0" algn="r" rtl="0">
              <a:spcBef>
                <a:spcPts val="0"/>
              </a:spcBef>
              <a:spcAft>
                <a:spcPts val="0"/>
              </a:spcAft>
              <a:buSzPts val="2208"/>
              <a:buNone/>
            </a:pPr>
            <a:r>
              <a:rPr lang="en-AU" sz="2400" u="sng">
                <a:solidFill>
                  <a:schemeClr val="hlink"/>
                </a:solidFill>
                <a:hlinkClick r:id="rId4"/>
              </a:rPr>
              <a:t>watch on you tube </a:t>
            </a:r>
            <a:endParaRPr sz="2400">
              <a:solidFill>
                <a:srgbClr val="F2F2F2"/>
              </a:solidFill>
            </a:endParaRPr>
          </a:p>
        </p:txBody>
      </p:sp>
      <p:sp>
        <p:nvSpPr>
          <p:cNvPr id="123" name="Google Shape;123;p17"/>
          <p:cNvSpPr txBox="1"/>
          <p:nvPr/>
        </p:nvSpPr>
        <p:spPr>
          <a:xfrm>
            <a:off x="8544393" y="-794479"/>
            <a:ext cx="184731"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endParaRPr sz="1800">
              <a:solidFill>
                <a:schemeClr val="dk1"/>
              </a:solidFill>
              <a:latin typeface="Gill Sans"/>
              <a:ea typeface="Gill Sans"/>
              <a:cs typeface="Gill Sans"/>
              <a:sym typeface="Gill Sans"/>
            </a:endParaRPr>
          </a:p>
        </p:txBody>
      </p:sp>
      <p:pic>
        <p:nvPicPr>
          <p:cNvPr id="124" name="Google Shape;124;p17"/>
          <p:cNvPicPr preferRelativeResize="0">
            <a:picLocks noGrp="1"/>
          </p:cNvPicPr>
          <p:nvPr>
            <p:ph type="body" idx="1"/>
          </p:nvPr>
        </p:nvPicPr>
        <p:blipFill rotWithShape="1">
          <a:blip r:embed="rId5">
            <a:alphaModFix/>
          </a:blip>
          <a:srcRect/>
          <a:stretch/>
        </p:blipFill>
        <p:spPr>
          <a:xfrm>
            <a:off x="2843767" y="914400"/>
            <a:ext cx="6445488" cy="3609473"/>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Google Shape;129;p18"/>
          <p:cNvSpPr txBox="1">
            <a:spLocks noGrp="1"/>
          </p:cNvSpPr>
          <p:nvPr>
            <p:ph type="title"/>
          </p:nvPr>
        </p:nvSpPr>
        <p:spPr>
          <a:xfrm>
            <a:off x="581192" y="702156"/>
            <a:ext cx="11029616" cy="1013800"/>
          </a:xfrm>
          <a:prstGeom prst="rect">
            <a:avLst/>
          </a:prstGeom>
          <a:noFill/>
          <a:ln>
            <a:noFill/>
          </a:ln>
        </p:spPr>
        <p:txBody>
          <a:bodyPr spcFirstLastPara="1" wrap="square" lIns="91425" tIns="45700" rIns="91425" bIns="45700" anchor="b" anchorCtr="0">
            <a:normAutofit/>
          </a:bodyPr>
          <a:lstStyle/>
          <a:p>
            <a:pPr marL="0" lvl="0" indent="0" algn="l" rtl="0">
              <a:spcBef>
                <a:spcPts val="0"/>
              </a:spcBef>
              <a:spcAft>
                <a:spcPts val="0"/>
              </a:spcAft>
              <a:buClr>
                <a:schemeClr val="lt1"/>
              </a:buClr>
              <a:buSzPts val="2800"/>
              <a:buFont typeface="Gill Sans"/>
              <a:buNone/>
            </a:pPr>
            <a:r>
              <a:rPr lang="en-AU"/>
              <a:t>ROBERT RODRIGUEZ  </a:t>
            </a:r>
            <a:endParaRPr/>
          </a:p>
        </p:txBody>
      </p:sp>
      <p:sp>
        <p:nvSpPr>
          <p:cNvPr id="130" name="Google Shape;130;p18"/>
          <p:cNvSpPr txBox="1">
            <a:spLocks noGrp="1"/>
          </p:cNvSpPr>
          <p:nvPr>
            <p:ph type="body" idx="1"/>
          </p:nvPr>
        </p:nvSpPr>
        <p:spPr>
          <a:xfrm>
            <a:off x="581192" y="1925853"/>
            <a:ext cx="11029615" cy="4415176"/>
          </a:xfrm>
          <a:prstGeom prst="rect">
            <a:avLst/>
          </a:prstGeom>
          <a:noFill/>
          <a:ln>
            <a:noFill/>
          </a:ln>
        </p:spPr>
        <p:txBody>
          <a:bodyPr spcFirstLastPara="1" wrap="square" lIns="91425" tIns="45700" rIns="91425" bIns="45700" anchor="ctr" anchorCtr="0">
            <a:normAutofit fontScale="77500" lnSpcReduction="20000"/>
          </a:bodyPr>
          <a:lstStyle/>
          <a:p>
            <a:pPr marL="306000" lvl="0" indent="-306029" algn="just" rtl="0">
              <a:spcBef>
                <a:spcPts val="0"/>
              </a:spcBef>
              <a:spcAft>
                <a:spcPts val="0"/>
              </a:spcAft>
              <a:buSzPct val="92000"/>
              <a:buChar char="◼"/>
            </a:pPr>
            <a:r>
              <a:rPr lang="en-AU" sz="2300" b="1">
                <a:latin typeface="Century Gothic"/>
                <a:ea typeface="Century Gothic"/>
                <a:cs typeface="Century Gothic"/>
                <a:sym typeface="Century Gothic"/>
              </a:rPr>
              <a:t>Robert Rodriguez</a:t>
            </a:r>
            <a:r>
              <a:rPr lang="en-AU" sz="2300">
                <a:latin typeface="Century Gothic"/>
                <a:ea typeface="Century Gothic"/>
                <a:cs typeface="Century Gothic"/>
                <a:sym typeface="Century Gothic"/>
              </a:rPr>
              <a:t>, one of the most accomplished members of the 1990s indie film boom that also includes the likes of Steven Soderbergh and Quentin Tarantino, is also arguably </a:t>
            </a:r>
            <a:r>
              <a:rPr lang="en-AU" sz="2300" i="1">
                <a:latin typeface="Century Gothic"/>
                <a:ea typeface="Century Gothic"/>
                <a:cs typeface="Century Gothic"/>
                <a:sym typeface="Century Gothic"/>
              </a:rPr>
              <a:t>the </a:t>
            </a:r>
            <a:r>
              <a:rPr lang="en-AU" sz="2300">
                <a:latin typeface="Century Gothic"/>
                <a:ea typeface="Century Gothic"/>
                <a:cs typeface="Century Gothic"/>
                <a:sym typeface="Century Gothic"/>
              </a:rPr>
              <a:t>most iconic</a:t>
            </a:r>
            <a:r>
              <a:rPr lang="en-AU" sz="2300" i="1">
                <a:latin typeface="Century Gothic"/>
                <a:ea typeface="Century Gothic"/>
                <a:cs typeface="Century Gothic"/>
                <a:sym typeface="Century Gothic"/>
              </a:rPr>
              <a:t> </a:t>
            </a:r>
            <a:r>
              <a:rPr lang="en-AU" sz="2300" b="1">
                <a:latin typeface="Century Gothic"/>
                <a:ea typeface="Century Gothic"/>
                <a:cs typeface="Century Gothic"/>
                <a:sym typeface="Century Gothic"/>
              </a:rPr>
              <a:t>guerilla-style</a:t>
            </a:r>
            <a:r>
              <a:rPr lang="en-AU" sz="2300">
                <a:latin typeface="Century Gothic"/>
                <a:ea typeface="Century Gothic"/>
                <a:cs typeface="Century Gothic"/>
                <a:sym typeface="Century Gothic"/>
              </a:rPr>
              <a:t>, outside-the-system filmmaker. After all, he literally wrote the book—</a:t>
            </a:r>
            <a:r>
              <a:rPr lang="en-AU" sz="2300" b="1" i="1" u="sng">
                <a:solidFill>
                  <a:schemeClr val="hlink"/>
                </a:solidFill>
                <a:latin typeface="Century Gothic"/>
                <a:ea typeface="Century Gothic"/>
                <a:cs typeface="Century Gothic"/>
                <a:sym typeface="Century Gothic"/>
                <a:hlinkClick r:id="rId3"/>
              </a:rPr>
              <a:t>Rebel Without a Crew</a:t>
            </a:r>
            <a:r>
              <a:rPr lang="en-AU" sz="2300">
                <a:latin typeface="Century Gothic"/>
                <a:ea typeface="Century Gothic"/>
                <a:cs typeface="Century Gothic"/>
                <a:sym typeface="Century Gothic"/>
              </a:rPr>
              <a:t>.</a:t>
            </a:r>
            <a:endParaRPr/>
          </a:p>
          <a:p>
            <a:pPr marL="306000" lvl="0" indent="-306029" algn="just" rtl="0">
              <a:spcBef>
                <a:spcPts val="956"/>
              </a:spcBef>
              <a:spcAft>
                <a:spcPts val="0"/>
              </a:spcAft>
              <a:buSzPct val="92000"/>
              <a:buChar char="◼"/>
            </a:pPr>
            <a:r>
              <a:rPr lang="en-AU" sz="2300">
                <a:latin typeface="Century Gothic"/>
                <a:ea typeface="Century Gothic"/>
                <a:cs typeface="Century Gothic"/>
                <a:sym typeface="Century Gothic"/>
              </a:rPr>
              <a:t>A proud Texan, even as Rodriguez has taken on large mainstream projects, most notably his latest film, </a:t>
            </a:r>
            <a:r>
              <a:rPr lang="en-AU" sz="2300" b="1" i="1">
                <a:latin typeface="Century Gothic"/>
                <a:ea typeface="Century Gothic"/>
                <a:cs typeface="Century Gothic"/>
                <a:sym typeface="Century Gothic"/>
              </a:rPr>
              <a:t>Alita: Battle Angel</a:t>
            </a:r>
            <a:r>
              <a:rPr lang="en-AU" sz="2300">
                <a:latin typeface="Century Gothic"/>
                <a:ea typeface="Century Gothic"/>
                <a:cs typeface="Century Gothic"/>
                <a:sym typeface="Century Gothic"/>
              </a:rPr>
              <a:t>, he has resisted moving to LA. He’s a strong supporter of digital and keeping a DIY attitude with work running the gamut from kid’s film (the </a:t>
            </a:r>
            <a:r>
              <a:rPr lang="en-AU" sz="2300" b="1" i="1">
                <a:latin typeface="Century Gothic"/>
                <a:ea typeface="Century Gothic"/>
                <a:cs typeface="Century Gothic"/>
                <a:sym typeface="Century Gothic"/>
              </a:rPr>
              <a:t>Spy Kids </a:t>
            </a:r>
            <a:r>
              <a:rPr lang="en-AU" sz="2300">
                <a:latin typeface="Century Gothic"/>
                <a:ea typeface="Century Gothic"/>
                <a:cs typeface="Century Gothic"/>
                <a:sym typeface="Century Gothic"/>
              </a:rPr>
              <a:t>series) to R-rated blood bath (</a:t>
            </a:r>
            <a:r>
              <a:rPr lang="en-AU" sz="2300" b="1" i="1">
                <a:latin typeface="Century Gothic"/>
                <a:ea typeface="Century Gothic"/>
                <a:cs typeface="Century Gothic"/>
                <a:sym typeface="Century Gothic"/>
              </a:rPr>
              <a:t>From Dusk Til Dawn</a:t>
            </a:r>
            <a:r>
              <a:rPr lang="en-AU" sz="2300">
                <a:latin typeface="Century Gothic"/>
                <a:ea typeface="Century Gothic"/>
                <a:cs typeface="Century Gothic"/>
                <a:sym typeface="Century Gothic"/>
              </a:rPr>
              <a:t>, </a:t>
            </a:r>
            <a:r>
              <a:rPr lang="en-AU" sz="2300" b="1" i="1">
                <a:latin typeface="Century Gothic"/>
                <a:ea typeface="Century Gothic"/>
                <a:cs typeface="Century Gothic"/>
                <a:sym typeface="Century Gothic"/>
              </a:rPr>
              <a:t>Once Upon a Time in Mexico</a:t>
            </a:r>
            <a:r>
              <a:rPr lang="en-AU" sz="2300" i="1">
                <a:latin typeface="Century Gothic"/>
                <a:ea typeface="Century Gothic"/>
                <a:cs typeface="Century Gothic"/>
                <a:sym typeface="Century Gothic"/>
              </a:rPr>
              <a:t>). </a:t>
            </a:r>
            <a:r>
              <a:rPr lang="en-AU" sz="2300">
                <a:latin typeface="Century Gothic"/>
                <a:ea typeface="Century Gothic"/>
                <a:cs typeface="Century Gothic"/>
                <a:sym typeface="Century Gothic"/>
              </a:rPr>
              <a:t>Some filmmakers wear many hats, but he quite regularly makes a go at wearing basically all of them</a:t>
            </a:r>
            <a:r>
              <a:rPr lang="en-AU" sz="2300"/>
              <a:t>.</a:t>
            </a:r>
            <a:endParaRPr/>
          </a:p>
          <a:p>
            <a:pPr marL="306000" lvl="0" indent="-306029" algn="just" rtl="0">
              <a:spcBef>
                <a:spcPts val="956"/>
              </a:spcBef>
              <a:spcAft>
                <a:spcPts val="0"/>
              </a:spcAft>
              <a:buSzPct val="92000"/>
              <a:buChar char="◼"/>
            </a:pPr>
            <a:r>
              <a:rPr lang="en-AU" sz="2300">
                <a:latin typeface="Century Gothic"/>
                <a:ea typeface="Century Gothic"/>
                <a:cs typeface="Century Gothic"/>
                <a:sym typeface="Century Gothic"/>
              </a:rPr>
              <a:t>Robert Rodriguez achieved a legendary status among independent filmmakers by his story of checking himself into a drug-testing clinic for the cash necessary to make his debut feature film, </a:t>
            </a:r>
            <a:r>
              <a:rPr lang="en-AU" sz="2300" i="1">
                <a:latin typeface="Century Gothic"/>
                <a:ea typeface="Century Gothic"/>
                <a:cs typeface="Century Gothic"/>
                <a:sym typeface="Century Gothic"/>
              </a:rPr>
              <a:t>El Mariachi</a:t>
            </a:r>
            <a:r>
              <a:rPr lang="en-AU" sz="2300">
                <a:latin typeface="Century Gothic"/>
                <a:ea typeface="Century Gothic"/>
                <a:cs typeface="Century Gothic"/>
                <a:sym typeface="Century Gothic"/>
              </a:rPr>
              <a:t>, released in 1992. Allegedly produced for just $7,000—surely one of the most famous budget figures in cinema history—</a:t>
            </a:r>
            <a:r>
              <a:rPr lang="en-AU" sz="2300" i="1">
                <a:latin typeface="Century Gothic"/>
                <a:ea typeface="Century Gothic"/>
                <a:cs typeface="Century Gothic"/>
                <a:sym typeface="Century Gothic"/>
              </a:rPr>
              <a:t>El Mariachi </a:t>
            </a:r>
            <a:r>
              <a:rPr lang="en-AU" sz="2300">
                <a:latin typeface="Century Gothic"/>
                <a:ea typeface="Century Gothic"/>
                <a:cs typeface="Century Gothic"/>
                <a:sym typeface="Century Gothic"/>
              </a:rPr>
              <a:t>counts as its progeny micro-budget films such as </a:t>
            </a:r>
            <a:r>
              <a:rPr lang="en-AU" sz="2300" i="1">
                <a:latin typeface="Century Gothic"/>
                <a:ea typeface="Century Gothic"/>
                <a:cs typeface="Century Gothic"/>
                <a:sym typeface="Century Gothic"/>
              </a:rPr>
              <a:t>Clerks</a:t>
            </a:r>
            <a:r>
              <a:rPr lang="en-AU" sz="2300">
                <a:latin typeface="Century Gothic"/>
                <a:ea typeface="Century Gothic"/>
                <a:cs typeface="Century Gothic"/>
                <a:sym typeface="Century Gothic"/>
              </a:rPr>
              <a:t>(1994),</a:t>
            </a:r>
            <a:r>
              <a:rPr lang="en-AU" sz="2300" i="1">
                <a:latin typeface="Century Gothic"/>
                <a:ea typeface="Century Gothic"/>
                <a:cs typeface="Century Gothic"/>
                <a:sym typeface="Century Gothic"/>
              </a:rPr>
              <a:t>The Blair Witch Project</a:t>
            </a:r>
            <a:r>
              <a:rPr lang="en-AU" sz="2300">
                <a:latin typeface="Century Gothic"/>
                <a:ea typeface="Century Gothic"/>
                <a:cs typeface="Century Gothic"/>
                <a:sym typeface="Century Gothic"/>
              </a:rPr>
              <a:t>(1999),</a:t>
            </a:r>
            <a:r>
              <a:rPr lang="en-AU" sz="2300" i="1">
                <a:latin typeface="Century Gothic"/>
                <a:ea typeface="Century Gothic"/>
                <a:cs typeface="Century Gothic"/>
                <a:sym typeface="Century Gothic"/>
              </a:rPr>
              <a:t>Primer</a:t>
            </a:r>
            <a:r>
              <a:rPr lang="en-AU" sz="2300">
                <a:latin typeface="Century Gothic"/>
                <a:ea typeface="Century Gothic"/>
                <a:cs typeface="Century Gothic"/>
                <a:sym typeface="Century Gothic"/>
              </a:rPr>
              <a:t>(2004), and </a:t>
            </a:r>
            <a:r>
              <a:rPr lang="en-AU" sz="2300" i="1">
                <a:latin typeface="Century Gothic"/>
                <a:ea typeface="Century Gothic"/>
                <a:cs typeface="Century Gothic"/>
                <a:sym typeface="Century Gothic"/>
              </a:rPr>
              <a:t>Paranormal Activity</a:t>
            </a:r>
            <a:r>
              <a:rPr lang="en-AU" sz="2300">
                <a:latin typeface="Century Gothic"/>
                <a:ea typeface="Century Gothic"/>
                <a:cs typeface="Century Gothic"/>
                <a:sym typeface="Century Gothic"/>
              </a:rPr>
              <a:t>(2007). While his production budgets may have grown from $7,000 to $40 million (</a:t>
            </a:r>
            <a:r>
              <a:rPr lang="en-AU" sz="2300" i="1">
                <a:latin typeface="Century Gothic"/>
                <a:ea typeface="Century Gothic"/>
                <a:cs typeface="Century Gothic"/>
                <a:sym typeface="Century Gothic"/>
              </a:rPr>
              <a:t>Sin City</a:t>
            </a:r>
            <a:r>
              <a:rPr lang="en-AU" sz="2300">
                <a:latin typeface="Century Gothic"/>
                <a:ea typeface="Century Gothic"/>
                <a:cs typeface="Century Gothic"/>
                <a:sym typeface="Century Gothic"/>
              </a:rPr>
              <a:t>), Rodriguez indicates in his most recent interviews that he still strives for cost-saving...</a:t>
            </a:r>
            <a:endParaRPr/>
          </a:p>
          <a:p>
            <a:pPr marL="306000" lvl="0" indent="-306000" algn="l" rtl="0">
              <a:spcBef>
                <a:spcPts val="879"/>
              </a:spcBef>
              <a:spcAft>
                <a:spcPts val="0"/>
              </a:spcAft>
              <a:buSzPct val="91999"/>
              <a:buChar char="◼"/>
            </a:pPr>
            <a:br>
              <a:rPr lang="en-AU"/>
            </a:b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Google Shape;135;p19"/>
          <p:cNvSpPr txBox="1">
            <a:spLocks noGrp="1"/>
          </p:cNvSpPr>
          <p:nvPr>
            <p:ph type="title"/>
          </p:nvPr>
        </p:nvSpPr>
        <p:spPr>
          <a:xfrm>
            <a:off x="581193" y="729658"/>
            <a:ext cx="11029616" cy="988332"/>
          </a:xfrm>
          <a:prstGeom prst="rect">
            <a:avLst/>
          </a:prstGeom>
          <a:noFill/>
          <a:ln>
            <a:noFill/>
          </a:ln>
        </p:spPr>
        <p:txBody>
          <a:bodyPr spcFirstLastPara="1" wrap="square" lIns="91425" tIns="45700" rIns="91425" bIns="45700" anchor="b" anchorCtr="0">
            <a:normAutofit/>
          </a:bodyPr>
          <a:lstStyle/>
          <a:p>
            <a:pPr marL="0" lvl="0" indent="0" algn="l" rtl="0">
              <a:spcBef>
                <a:spcPts val="0"/>
              </a:spcBef>
              <a:spcAft>
                <a:spcPts val="0"/>
              </a:spcAft>
              <a:buClr>
                <a:schemeClr val="lt1"/>
              </a:buClr>
              <a:buSzPts val="2800"/>
              <a:buFont typeface="Gill Sans"/>
              <a:buNone/>
            </a:pPr>
            <a:r>
              <a:rPr lang="en-AU"/>
              <a:t>ROBERT RODRIGUEZ :  EL MARIACHI TO   DESPERADOS</a:t>
            </a:r>
            <a:endParaRPr/>
          </a:p>
        </p:txBody>
      </p:sp>
      <p:sp>
        <p:nvSpPr>
          <p:cNvPr id="136" name="Google Shape;136;p19"/>
          <p:cNvSpPr txBox="1"/>
          <p:nvPr/>
        </p:nvSpPr>
        <p:spPr>
          <a:xfrm>
            <a:off x="598488" y="6452480"/>
            <a:ext cx="7633417"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AU" sz="1800">
                <a:solidFill>
                  <a:schemeClr val="dk1"/>
                </a:solidFill>
                <a:latin typeface="Century Gothic"/>
                <a:ea typeface="Century Gothic"/>
                <a:cs typeface="Century Gothic"/>
                <a:sym typeface="Century Gothic"/>
              </a:rPr>
              <a:t>Read about his rise from student </a:t>
            </a:r>
            <a:r>
              <a:rPr lang="en-AU" sz="1800" u="sng">
                <a:solidFill>
                  <a:schemeClr val="hlink"/>
                </a:solidFill>
                <a:latin typeface="Century Gothic"/>
                <a:ea typeface="Century Gothic"/>
                <a:cs typeface="Century Gothic"/>
                <a:sym typeface="Century Gothic"/>
                <a:hlinkClick r:id="rId3"/>
              </a:rPr>
              <a:t>filmmaker to Hollywood Director </a:t>
            </a:r>
            <a:endParaRPr sz="1800">
              <a:solidFill>
                <a:srgbClr val="002060"/>
              </a:solidFill>
              <a:latin typeface="Century Gothic"/>
              <a:ea typeface="Century Gothic"/>
              <a:cs typeface="Century Gothic"/>
              <a:sym typeface="Century Gothic"/>
            </a:endParaRPr>
          </a:p>
        </p:txBody>
      </p:sp>
      <p:sp>
        <p:nvSpPr>
          <p:cNvPr id="137" name="Google Shape;137;p19"/>
          <p:cNvSpPr txBox="1"/>
          <p:nvPr/>
        </p:nvSpPr>
        <p:spPr>
          <a:xfrm>
            <a:off x="2089151" y="5972099"/>
            <a:ext cx="5389562"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AU" sz="1800" u="sng">
                <a:solidFill>
                  <a:schemeClr val="hlink"/>
                </a:solidFill>
                <a:latin typeface="Century Gothic"/>
                <a:ea typeface="Century Gothic"/>
                <a:cs typeface="Century Gothic"/>
                <a:sym typeface="Century Gothic"/>
                <a:hlinkClick r:id="rId4"/>
              </a:rPr>
              <a:t>Youtube link </a:t>
            </a:r>
            <a:endParaRPr sz="1800">
              <a:solidFill>
                <a:schemeClr val="accent6"/>
              </a:solidFill>
              <a:latin typeface="Century Gothic"/>
              <a:ea typeface="Century Gothic"/>
              <a:cs typeface="Century Gothic"/>
              <a:sym typeface="Century Gothic"/>
            </a:endParaRPr>
          </a:p>
        </p:txBody>
      </p:sp>
      <p:sp>
        <p:nvSpPr>
          <p:cNvPr id="138" name="Google Shape;138;p19"/>
          <p:cNvSpPr txBox="1"/>
          <p:nvPr/>
        </p:nvSpPr>
        <p:spPr>
          <a:xfrm>
            <a:off x="8024201" y="5870457"/>
            <a:ext cx="4185284"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AU" sz="1800" u="sng">
                <a:solidFill>
                  <a:schemeClr val="hlink"/>
                </a:solidFill>
                <a:latin typeface="Century Gothic"/>
                <a:ea typeface="Century Gothic"/>
                <a:cs typeface="Century Gothic"/>
                <a:sym typeface="Century Gothic"/>
                <a:hlinkClick r:id="rId5"/>
              </a:rPr>
              <a:t>Youtube Link </a:t>
            </a:r>
            <a:endParaRPr sz="1800">
              <a:solidFill>
                <a:schemeClr val="accent6"/>
              </a:solidFill>
              <a:latin typeface="Century Gothic"/>
              <a:ea typeface="Century Gothic"/>
              <a:cs typeface="Century Gothic"/>
              <a:sym typeface="Century Gothic"/>
            </a:endParaRPr>
          </a:p>
        </p:txBody>
      </p:sp>
      <p:pic>
        <p:nvPicPr>
          <p:cNvPr id="139" name="Google Shape;139;p19"/>
          <p:cNvPicPr preferRelativeResize="0">
            <a:picLocks noGrp="1"/>
          </p:cNvPicPr>
          <p:nvPr>
            <p:ph type="body" idx="1"/>
          </p:nvPr>
        </p:nvPicPr>
        <p:blipFill rotWithShape="1">
          <a:blip r:embed="rId6">
            <a:alphaModFix/>
          </a:blip>
          <a:srcRect/>
          <a:stretch/>
        </p:blipFill>
        <p:spPr>
          <a:xfrm>
            <a:off x="845480" y="2227263"/>
            <a:ext cx="4893989" cy="3633787"/>
          </a:xfrm>
          <a:prstGeom prst="rect">
            <a:avLst/>
          </a:prstGeom>
          <a:noFill/>
          <a:ln>
            <a:noFill/>
          </a:ln>
        </p:spPr>
      </p:pic>
      <p:pic>
        <p:nvPicPr>
          <p:cNvPr id="140" name="Google Shape;140;p19"/>
          <p:cNvPicPr preferRelativeResize="0">
            <a:picLocks noGrp="1"/>
          </p:cNvPicPr>
          <p:nvPr>
            <p:ph type="body" idx="2"/>
          </p:nvPr>
        </p:nvPicPr>
        <p:blipFill rotWithShape="1">
          <a:blip r:embed="rId7">
            <a:alphaModFix/>
          </a:blip>
          <a:srcRect/>
          <a:stretch/>
        </p:blipFill>
        <p:spPr>
          <a:xfrm>
            <a:off x="7682206" y="2227263"/>
            <a:ext cx="2434637" cy="3633787"/>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Google Shape;145;p20"/>
          <p:cNvSpPr txBox="1">
            <a:spLocks noGrp="1"/>
          </p:cNvSpPr>
          <p:nvPr>
            <p:ph type="title"/>
          </p:nvPr>
        </p:nvSpPr>
        <p:spPr>
          <a:xfrm>
            <a:off x="575894" y="729658"/>
            <a:ext cx="11029616" cy="988332"/>
          </a:xfrm>
          <a:prstGeom prst="rect">
            <a:avLst/>
          </a:prstGeom>
          <a:noFill/>
          <a:ln>
            <a:noFill/>
          </a:ln>
        </p:spPr>
        <p:txBody>
          <a:bodyPr spcFirstLastPara="1" wrap="square" lIns="91425" tIns="45700" rIns="91425" bIns="45700" anchor="b" anchorCtr="0">
            <a:normAutofit/>
          </a:bodyPr>
          <a:lstStyle/>
          <a:p>
            <a:pPr marL="0" lvl="0" indent="0" algn="l" rtl="0">
              <a:spcBef>
                <a:spcPts val="0"/>
              </a:spcBef>
              <a:spcAft>
                <a:spcPts val="0"/>
              </a:spcAft>
              <a:buClr>
                <a:schemeClr val="lt1"/>
              </a:buClr>
              <a:buSzPts val="2800"/>
              <a:buFont typeface="Gill Sans"/>
              <a:buNone/>
            </a:pPr>
            <a:r>
              <a:rPr lang="en-AU"/>
              <a:t>TIPS </a:t>
            </a:r>
            <a:endParaRPr/>
          </a:p>
        </p:txBody>
      </p:sp>
      <p:sp>
        <p:nvSpPr>
          <p:cNvPr id="146" name="Google Shape;146;p20"/>
          <p:cNvSpPr/>
          <p:nvPr/>
        </p:nvSpPr>
        <p:spPr>
          <a:xfrm>
            <a:off x="575894" y="1900721"/>
            <a:ext cx="10411896" cy="5355312"/>
          </a:xfrm>
          <a:prstGeom prst="rect">
            <a:avLst/>
          </a:prstGeom>
          <a:noFill/>
          <a:ln>
            <a:noFill/>
          </a:ln>
        </p:spPr>
        <p:txBody>
          <a:bodyPr spcFirstLastPara="1" wrap="square" lIns="91425" tIns="45700" rIns="91425" bIns="45700" anchor="t" anchorCtr="0">
            <a:noAutofit/>
          </a:bodyPr>
          <a:lstStyle/>
          <a:p>
            <a:pPr marL="0" marR="0" lvl="0" indent="0" algn="just" rtl="0">
              <a:spcBef>
                <a:spcPts val="0"/>
              </a:spcBef>
              <a:spcAft>
                <a:spcPts val="0"/>
              </a:spcAft>
              <a:buNone/>
            </a:pPr>
            <a:r>
              <a:rPr lang="en-AU" sz="1800">
                <a:solidFill>
                  <a:srgbClr val="333333"/>
                </a:solidFill>
                <a:latin typeface="Century Gothic"/>
                <a:ea typeface="Century Gothic"/>
                <a:cs typeface="Century Gothic"/>
                <a:sym typeface="Century Gothic"/>
              </a:rPr>
              <a:t>We are living in exciting times. You no longer have to have be a Hollywood big-shot with multi-million dollar investment to make a movie. The success of low-budget movies such as Kevin Smith's Clerks has given rise to a movement dubbed 'guerrilla filmmaking', involving low budgets, skeleton crews, simple props and a can-do attitude.</a:t>
            </a:r>
            <a:endParaRPr/>
          </a:p>
          <a:p>
            <a:pPr marL="0" marR="0" lvl="0" indent="0" algn="just" rtl="0">
              <a:spcBef>
                <a:spcPts val="0"/>
              </a:spcBef>
              <a:spcAft>
                <a:spcPts val="0"/>
              </a:spcAft>
              <a:buNone/>
            </a:pPr>
            <a:endParaRPr sz="1800">
              <a:solidFill>
                <a:srgbClr val="333333"/>
              </a:solidFill>
              <a:latin typeface="Century Gothic"/>
              <a:ea typeface="Century Gothic"/>
              <a:cs typeface="Century Gothic"/>
              <a:sym typeface="Century Gothic"/>
            </a:endParaRPr>
          </a:p>
          <a:p>
            <a:pPr marL="0" marR="0" lvl="0" indent="0" algn="just" rtl="0">
              <a:spcBef>
                <a:spcPts val="0"/>
              </a:spcBef>
              <a:spcAft>
                <a:spcPts val="0"/>
              </a:spcAft>
              <a:buNone/>
            </a:pPr>
            <a:r>
              <a:rPr lang="en-AU" sz="1800">
                <a:solidFill>
                  <a:srgbClr val="333333"/>
                </a:solidFill>
                <a:latin typeface="Century Gothic"/>
                <a:ea typeface="Century Gothic"/>
                <a:cs typeface="Century Gothic"/>
                <a:sym typeface="Century Gothic"/>
              </a:rPr>
              <a:t>As co-author of </a:t>
            </a:r>
            <a:r>
              <a:rPr lang="en-AU" sz="1800" u="sng">
                <a:solidFill>
                  <a:schemeClr val="hlink"/>
                </a:solidFill>
                <a:latin typeface="Century Gothic"/>
                <a:ea typeface="Century Gothic"/>
                <a:cs typeface="Century Gothic"/>
                <a:sym typeface="Century Gothic"/>
                <a:hlinkClick r:id="rId3"/>
              </a:rPr>
              <a:t>The Guerrilla Filmmaker's Handbook</a:t>
            </a:r>
            <a:r>
              <a:rPr lang="en-AU" sz="1800">
                <a:solidFill>
                  <a:srgbClr val="333333"/>
                </a:solidFill>
                <a:latin typeface="Century Gothic"/>
                <a:ea typeface="Century Gothic"/>
                <a:cs typeface="Century Gothic"/>
                <a:sym typeface="Century Gothic"/>
              </a:rPr>
              <a:t> Chris Jones puts it, the idea is to focus on what you have, not what you don't have. By focusing on what you have, instead of what you don’t have, you can actually get your film made now.”</a:t>
            </a:r>
            <a:endParaRPr/>
          </a:p>
          <a:p>
            <a:pPr marL="0" marR="0" lvl="0" indent="0" algn="just" rtl="0">
              <a:spcBef>
                <a:spcPts val="0"/>
              </a:spcBef>
              <a:spcAft>
                <a:spcPts val="0"/>
              </a:spcAft>
              <a:buNone/>
            </a:pPr>
            <a:endParaRPr sz="1800" b="0" i="0">
              <a:solidFill>
                <a:srgbClr val="333333"/>
              </a:solidFill>
              <a:latin typeface="Century Gothic"/>
              <a:ea typeface="Century Gothic"/>
              <a:cs typeface="Century Gothic"/>
              <a:sym typeface="Century Gothic"/>
            </a:endParaRPr>
          </a:p>
          <a:p>
            <a:pPr marL="0" marR="0" lvl="0" indent="0" algn="l" rtl="0">
              <a:spcBef>
                <a:spcPts val="0"/>
              </a:spcBef>
              <a:spcAft>
                <a:spcPts val="0"/>
              </a:spcAft>
              <a:buNone/>
            </a:pPr>
            <a:r>
              <a:rPr lang="en-AU" sz="1800" u="sng">
                <a:solidFill>
                  <a:schemeClr val="hlink"/>
                </a:solidFill>
                <a:latin typeface="Century Gothic"/>
                <a:ea typeface="Century Gothic"/>
                <a:cs typeface="Century Gothic"/>
                <a:sym typeface="Century Gothic"/>
                <a:hlinkClick r:id="rId4"/>
              </a:rPr>
              <a:t>Shoot in one location</a:t>
            </a:r>
            <a:r>
              <a:rPr lang="en-AU" sz="1800">
                <a:solidFill>
                  <a:schemeClr val="dk2"/>
                </a:solidFill>
                <a:latin typeface="Century Gothic"/>
                <a:ea typeface="Century Gothic"/>
                <a:cs typeface="Century Gothic"/>
                <a:sym typeface="Century Gothic"/>
              </a:rPr>
              <a:t> at or around home  </a:t>
            </a:r>
            <a:r>
              <a:rPr lang="en-AU" sz="1800">
                <a:solidFill>
                  <a:schemeClr val="dk1"/>
                </a:solidFill>
                <a:latin typeface="Century Gothic"/>
                <a:ea typeface="Century Gothic"/>
                <a:cs typeface="Century Gothic"/>
                <a:sym typeface="Century Gothic"/>
              </a:rPr>
              <a:t>Find the right location and it's possible to fulfil multiple story locations in one place, saving you a heap of time and money. </a:t>
            </a:r>
            <a:endParaRPr/>
          </a:p>
          <a:p>
            <a:pPr marL="0" marR="0" lvl="0" indent="0" algn="l" rtl="0">
              <a:spcBef>
                <a:spcPts val="0"/>
              </a:spcBef>
              <a:spcAft>
                <a:spcPts val="0"/>
              </a:spcAft>
              <a:buNone/>
            </a:pPr>
            <a:endParaRPr sz="1800">
              <a:solidFill>
                <a:schemeClr val="dk1"/>
              </a:solidFill>
              <a:latin typeface="Century Gothic"/>
              <a:ea typeface="Century Gothic"/>
              <a:cs typeface="Century Gothic"/>
              <a:sym typeface="Century Gothic"/>
            </a:endParaRPr>
          </a:p>
          <a:p>
            <a:pPr marL="0" marR="0" lvl="0" indent="0" algn="just" rtl="0">
              <a:spcBef>
                <a:spcPts val="0"/>
              </a:spcBef>
              <a:spcAft>
                <a:spcPts val="0"/>
              </a:spcAft>
              <a:buNone/>
            </a:pPr>
            <a:r>
              <a:rPr lang="en-AU" sz="1800" b="1">
                <a:solidFill>
                  <a:schemeClr val="dk1"/>
                </a:solidFill>
                <a:latin typeface="Century Gothic"/>
                <a:ea typeface="Century Gothic"/>
                <a:cs typeface="Century Gothic"/>
                <a:sym typeface="Century Gothic"/>
              </a:rPr>
              <a:t>Attitude</a:t>
            </a:r>
            <a:r>
              <a:rPr lang="en-AU" sz="1800">
                <a:solidFill>
                  <a:schemeClr val="dk1"/>
                </a:solidFill>
                <a:latin typeface="Century Gothic"/>
                <a:ea typeface="Century Gothic"/>
                <a:cs typeface="Century Gothic"/>
                <a:sym typeface="Century Gothic"/>
              </a:rPr>
              <a:t>A Guerrilla Filmmaker has a certain attitude. That attitude has to do with freedom, with experimentation, with courage, and with creativity. It has to do with stepping over the bounds of what's considered the status quo in filmmaking in order to create something fresh, new and unique.</a:t>
            </a:r>
            <a:endParaRPr/>
          </a:p>
          <a:p>
            <a:pPr marL="0" marR="0" lvl="0" indent="0" algn="l" rtl="0">
              <a:spcBef>
                <a:spcPts val="0"/>
              </a:spcBef>
              <a:spcAft>
                <a:spcPts val="0"/>
              </a:spcAft>
              <a:buNone/>
            </a:pPr>
            <a:endParaRPr sz="1800">
              <a:solidFill>
                <a:schemeClr val="dk1"/>
              </a:solidFill>
              <a:latin typeface="Century Gothic"/>
              <a:ea typeface="Century Gothic"/>
              <a:cs typeface="Century Gothic"/>
              <a:sym typeface="Century Gothic"/>
            </a:endParaRPr>
          </a:p>
          <a:p>
            <a:pPr marL="0" marR="0" lvl="0" indent="0" algn="l" rtl="0">
              <a:spcBef>
                <a:spcPts val="0"/>
              </a:spcBef>
              <a:spcAft>
                <a:spcPts val="0"/>
              </a:spcAft>
              <a:buNone/>
            </a:pPr>
            <a:endParaRPr sz="1800" b="0" i="0">
              <a:solidFill>
                <a:srgbClr val="333333"/>
              </a:solidFill>
              <a:latin typeface="Century Gothic"/>
              <a:ea typeface="Century Gothic"/>
              <a:cs typeface="Century Gothic"/>
              <a:sym typeface="Century Gothic"/>
            </a:endParaRPr>
          </a:p>
          <a:p>
            <a:pPr marL="0" marR="0" lvl="0" indent="0" algn="l" rtl="0">
              <a:spcBef>
                <a:spcPts val="0"/>
              </a:spcBef>
              <a:spcAft>
                <a:spcPts val="0"/>
              </a:spcAft>
              <a:buNone/>
            </a:pPr>
            <a:endParaRPr sz="1800" b="0" i="0">
              <a:solidFill>
                <a:srgbClr val="333333"/>
              </a:solidFill>
              <a:latin typeface="Century Gothic"/>
              <a:ea typeface="Century Gothic"/>
              <a:cs typeface="Century Gothic"/>
              <a:sym typeface="Century Gothic"/>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DFBDB9"/>
        </a:solidFill>
        <a:effectLst/>
      </p:bgPr>
    </p:bg>
    <p:spTree>
      <p:nvGrpSpPr>
        <p:cNvPr id="1" name="Shape 150"/>
        <p:cNvGrpSpPr/>
        <p:nvPr/>
      </p:nvGrpSpPr>
      <p:grpSpPr>
        <a:xfrm>
          <a:off x="0" y="0"/>
          <a:ext cx="0" cy="0"/>
          <a:chOff x="0" y="0"/>
          <a:chExt cx="0" cy="0"/>
        </a:xfrm>
      </p:grpSpPr>
      <p:sp>
        <p:nvSpPr>
          <p:cNvPr id="151" name="Google Shape;151;p21"/>
          <p:cNvSpPr txBox="1">
            <a:spLocks noGrp="1"/>
          </p:cNvSpPr>
          <p:nvPr>
            <p:ph type="title"/>
          </p:nvPr>
        </p:nvSpPr>
        <p:spPr>
          <a:xfrm>
            <a:off x="575894" y="729658"/>
            <a:ext cx="11029616" cy="988332"/>
          </a:xfrm>
          <a:prstGeom prst="rect">
            <a:avLst/>
          </a:prstGeom>
          <a:noFill/>
          <a:ln>
            <a:noFill/>
          </a:ln>
        </p:spPr>
        <p:txBody>
          <a:bodyPr spcFirstLastPara="1" wrap="square" lIns="91425" tIns="45700" rIns="91425" bIns="45700" anchor="b" anchorCtr="0">
            <a:normAutofit/>
          </a:bodyPr>
          <a:lstStyle/>
          <a:p>
            <a:pPr marL="0" lvl="0" indent="0" algn="l" rtl="0">
              <a:spcBef>
                <a:spcPts val="0"/>
              </a:spcBef>
              <a:spcAft>
                <a:spcPts val="0"/>
              </a:spcAft>
              <a:buClr>
                <a:schemeClr val="lt1"/>
              </a:buClr>
              <a:buSzPts val="2800"/>
              <a:buFont typeface="Gill Sans"/>
              <a:buNone/>
            </a:pPr>
            <a:r>
              <a:rPr lang="en-AU"/>
              <a:t>TASK TWO </a:t>
            </a:r>
            <a:endParaRPr/>
          </a:p>
        </p:txBody>
      </p:sp>
      <p:sp>
        <p:nvSpPr>
          <p:cNvPr id="152" name="Google Shape;152;p21"/>
          <p:cNvSpPr txBox="1"/>
          <p:nvPr/>
        </p:nvSpPr>
        <p:spPr>
          <a:xfrm>
            <a:off x="605878" y="2037541"/>
            <a:ext cx="11142523" cy="424731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AU" sz="1800" u="sng">
                <a:solidFill>
                  <a:schemeClr val="hlink"/>
                </a:solidFill>
                <a:latin typeface="Gill Sans"/>
                <a:ea typeface="Gill Sans"/>
                <a:cs typeface="Gill Sans"/>
                <a:sym typeface="Gill Sans"/>
                <a:hlinkClick r:id="rId3"/>
              </a:rPr>
              <a:t> Read the following page about Guerilla Film making </a:t>
            </a:r>
            <a:endParaRPr sz="1800">
              <a:solidFill>
                <a:schemeClr val="dk1"/>
              </a:solidFill>
              <a:latin typeface="Gill Sans"/>
              <a:ea typeface="Gill Sans"/>
              <a:cs typeface="Gill Sans"/>
              <a:sym typeface="Gill Sans"/>
            </a:endParaRPr>
          </a:p>
          <a:p>
            <a:pPr marL="0" marR="0" lvl="0" indent="0" algn="l" rtl="0">
              <a:spcBef>
                <a:spcPts val="0"/>
              </a:spcBef>
              <a:spcAft>
                <a:spcPts val="0"/>
              </a:spcAft>
              <a:buNone/>
            </a:pPr>
            <a:endParaRPr sz="1800">
              <a:solidFill>
                <a:schemeClr val="dk1"/>
              </a:solidFill>
              <a:latin typeface="Gill Sans"/>
              <a:ea typeface="Gill Sans"/>
              <a:cs typeface="Gill Sans"/>
              <a:sym typeface="Gill Sans"/>
            </a:endParaRPr>
          </a:p>
          <a:p>
            <a:pPr marL="0" marR="0" lvl="0" indent="0" algn="l" rtl="0">
              <a:spcBef>
                <a:spcPts val="0"/>
              </a:spcBef>
              <a:spcAft>
                <a:spcPts val="0"/>
              </a:spcAft>
              <a:buNone/>
            </a:pPr>
            <a:r>
              <a:rPr lang="en-AU" sz="1800">
                <a:solidFill>
                  <a:schemeClr val="dk1"/>
                </a:solidFill>
                <a:latin typeface="Gill Sans"/>
                <a:ea typeface="Gill Sans"/>
                <a:cs typeface="Gill Sans"/>
                <a:sym typeface="Gill Sans"/>
              </a:rPr>
              <a:t>Research one  Guerilla  film maker  </a:t>
            </a:r>
            <a:endParaRPr/>
          </a:p>
          <a:p>
            <a:pPr marL="0" marR="0" lvl="0" indent="0" algn="l" rtl="0">
              <a:spcBef>
                <a:spcPts val="0"/>
              </a:spcBef>
              <a:spcAft>
                <a:spcPts val="0"/>
              </a:spcAft>
              <a:buNone/>
            </a:pPr>
            <a:endParaRPr sz="1800">
              <a:solidFill>
                <a:schemeClr val="dk1"/>
              </a:solidFill>
              <a:latin typeface="Gill Sans"/>
              <a:ea typeface="Gill Sans"/>
              <a:cs typeface="Gill Sans"/>
              <a:sym typeface="Gill Sans"/>
            </a:endParaRPr>
          </a:p>
          <a:p>
            <a:pPr marL="0" marR="0" lvl="0" indent="0" algn="l" rtl="0">
              <a:spcBef>
                <a:spcPts val="0"/>
              </a:spcBef>
              <a:spcAft>
                <a:spcPts val="0"/>
              </a:spcAft>
              <a:buNone/>
            </a:pPr>
            <a:r>
              <a:rPr lang="en-AU" sz="1800">
                <a:solidFill>
                  <a:schemeClr val="dk1"/>
                </a:solidFill>
                <a:latin typeface="Gill Sans"/>
                <a:ea typeface="Gill Sans"/>
                <a:cs typeface="Gill Sans"/>
                <a:sym typeface="Gill Sans"/>
              </a:rPr>
              <a:t>Write  200- 300 words </a:t>
            </a:r>
            <a:endParaRPr/>
          </a:p>
          <a:p>
            <a:pPr marL="0" marR="0" lvl="0" indent="0" algn="l" rtl="0">
              <a:spcBef>
                <a:spcPts val="0"/>
              </a:spcBef>
              <a:spcAft>
                <a:spcPts val="0"/>
              </a:spcAft>
              <a:buNone/>
            </a:pPr>
            <a:endParaRPr sz="1800">
              <a:solidFill>
                <a:schemeClr val="dk1"/>
              </a:solidFill>
              <a:latin typeface="Gill Sans"/>
              <a:ea typeface="Gill Sans"/>
              <a:cs typeface="Gill Sans"/>
              <a:sym typeface="Gill Sans"/>
            </a:endParaRPr>
          </a:p>
          <a:p>
            <a:pPr marL="0" marR="0" lvl="0" indent="0" algn="l" rtl="0">
              <a:spcBef>
                <a:spcPts val="0"/>
              </a:spcBef>
              <a:spcAft>
                <a:spcPts val="0"/>
              </a:spcAft>
              <a:buNone/>
            </a:pPr>
            <a:r>
              <a:rPr lang="en-AU" sz="1800">
                <a:solidFill>
                  <a:schemeClr val="dk1"/>
                </a:solidFill>
                <a:latin typeface="Gill Sans"/>
                <a:ea typeface="Gill Sans"/>
                <a:cs typeface="Gill Sans"/>
                <a:sym typeface="Gill Sans"/>
              </a:rPr>
              <a:t>Discuss How your chosen Director became involved in guerilla </a:t>
            </a:r>
            <a:endParaRPr/>
          </a:p>
          <a:p>
            <a:pPr marL="0" marR="0" lvl="0" indent="0" algn="l" rtl="0">
              <a:spcBef>
                <a:spcPts val="0"/>
              </a:spcBef>
              <a:spcAft>
                <a:spcPts val="0"/>
              </a:spcAft>
              <a:buNone/>
            </a:pPr>
            <a:r>
              <a:rPr lang="en-AU" sz="1800">
                <a:solidFill>
                  <a:schemeClr val="dk1"/>
                </a:solidFill>
                <a:latin typeface="Gill Sans"/>
                <a:ea typeface="Gill Sans"/>
                <a:cs typeface="Gill Sans"/>
                <a:sym typeface="Gill Sans"/>
              </a:rPr>
              <a:t>film making </a:t>
            </a:r>
            <a:endParaRPr/>
          </a:p>
          <a:p>
            <a:pPr marL="0" marR="0" lvl="0" indent="0" algn="l" rtl="0">
              <a:spcBef>
                <a:spcPts val="0"/>
              </a:spcBef>
              <a:spcAft>
                <a:spcPts val="0"/>
              </a:spcAft>
              <a:buNone/>
            </a:pPr>
            <a:endParaRPr sz="1800">
              <a:solidFill>
                <a:schemeClr val="dk1"/>
              </a:solidFill>
              <a:latin typeface="Gill Sans"/>
              <a:ea typeface="Gill Sans"/>
              <a:cs typeface="Gill Sans"/>
              <a:sym typeface="Gill Sans"/>
            </a:endParaRPr>
          </a:p>
          <a:p>
            <a:pPr marL="0" marR="0" lvl="0" indent="0" algn="l" rtl="0">
              <a:spcBef>
                <a:spcPts val="0"/>
              </a:spcBef>
              <a:spcAft>
                <a:spcPts val="0"/>
              </a:spcAft>
              <a:buNone/>
            </a:pPr>
            <a:r>
              <a:rPr lang="en-AU" sz="1800">
                <a:solidFill>
                  <a:schemeClr val="dk1"/>
                </a:solidFill>
                <a:latin typeface="Gill Sans"/>
                <a:ea typeface="Gill Sans"/>
                <a:cs typeface="Gill Sans"/>
                <a:sym typeface="Gill Sans"/>
              </a:rPr>
              <a:t>Include examples of their films  and gross figures ( if available)</a:t>
            </a:r>
            <a:endParaRPr/>
          </a:p>
          <a:p>
            <a:pPr marL="0" marR="0" lvl="0" indent="0" algn="l" rtl="0">
              <a:spcBef>
                <a:spcPts val="0"/>
              </a:spcBef>
              <a:spcAft>
                <a:spcPts val="0"/>
              </a:spcAft>
              <a:buNone/>
            </a:pPr>
            <a:endParaRPr sz="1800">
              <a:solidFill>
                <a:schemeClr val="dk1"/>
              </a:solidFill>
              <a:latin typeface="Gill Sans"/>
              <a:ea typeface="Gill Sans"/>
              <a:cs typeface="Gill Sans"/>
              <a:sym typeface="Gill Sans"/>
            </a:endParaRPr>
          </a:p>
          <a:p>
            <a:pPr marL="0" marR="0" lvl="0" indent="0" algn="l" rtl="0">
              <a:spcBef>
                <a:spcPts val="0"/>
              </a:spcBef>
              <a:spcAft>
                <a:spcPts val="0"/>
              </a:spcAft>
              <a:buNone/>
            </a:pPr>
            <a:r>
              <a:rPr lang="en-AU" sz="1800">
                <a:solidFill>
                  <a:schemeClr val="dk1"/>
                </a:solidFill>
                <a:latin typeface="Gill Sans"/>
                <a:ea typeface="Gill Sans"/>
                <a:cs typeface="Gill Sans"/>
                <a:sym typeface="Gill Sans"/>
              </a:rPr>
              <a:t>You can  access </a:t>
            </a:r>
            <a:r>
              <a:rPr lang="en-AU" sz="1800" u="sng">
                <a:solidFill>
                  <a:schemeClr val="hlink"/>
                </a:solidFill>
                <a:latin typeface="Gill Sans"/>
                <a:ea typeface="Gill Sans"/>
                <a:cs typeface="Gill Sans"/>
                <a:sym typeface="Gill Sans"/>
                <a:hlinkClick r:id="rId4"/>
              </a:rPr>
              <a:t>this document </a:t>
            </a:r>
            <a:r>
              <a:rPr lang="en-AU" sz="1800">
                <a:solidFill>
                  <a:schemeClr val="dk1"/>
                </a:solidFill>
                <a:latin typeface="Gill Sans"/>
                <a:ea typeface="Gill Sans"/>
                <a:cs typeface="Gill Sans"/>
                <a:sym typeface="Gill Sans"/>
              </a:rPr>
              <a:t>to  complete this task </a:t>
            </a:r>
            <a:endParaRPr/>
          </a:p>
          <a:p>
            <a:pPr marL="0" marR="0" lvl="0" indent="0" algn="l" rtl="0">
              <a:spcBef>
                <a:spcPts val="0"/>
              </a:spcBef>
              <a:spcAft>
                <a:spcPts val="0"/>
              </a:spcAft>
              <a:buNone/>
            </a:pPr>
            <a:r>
              <a:rPr lang="en-AU" sz="1800">
                <a:solidFill>
                  <a:schemeClr val="dk1"/>
                </a:solidFill>
                <a:latin typeface="Gill Sans"/>
                <a:ea typeface="Gill Sans"/>
                <a:cs typeface="Gill Sans"/>
                <a:sym typeface="Gill Sans"/>
              </a:rPr>
              <a:t>Or use a word doc and  place in film research and exercises tasks folder in moodle</a:t>
            </a:r>
            <a:endParaRPr sz="1800">
              <a:solidFill>
                <a:schemeClr val="dk1"/>
              </a:solidFill>
              <a:latin typeface="Gill Sans"/>
              <a:ea typeface="Gill Sans"/>
              <a:cs typeface="Gill Sans"/>
              <a:sym typeface="Gill Sans"/>
            </a:endParaRPr>
          </a:p>
          <a:p>
            <a:pPr marL="0" marR="0" lvl="0" indent="0" algn="l" rtl="0">
              <a:spcBef>
                <a:spcPts val="0"/>
              </a:spcBef>
              <a:spcAft>
                <a:spcPts val="0"/>
              </a:spcAft>
              <a:buNone/>
            </a:pPr>
            <a:endParaRPr sz="1800">
              <a:solidFill>
                <a:schemeClr val="dk1"/>
              </a:solidFill>
              <a:latin typeface="Gill Sans"/>
              <a:ea typeface="Gill Sans"/>
              <a:cs typeface="Gill Sans"/>
              <a:sym typeface="Gill Sans"/>
            </a:endParaRPr>
          </a:p>
          <a:p>
            <a:pPr marL="0" marR="0" lvl="0" indent="0" algn="l" rtl="0">
              <a:spcBef>
                <a:spcPts val="0"/>
              </a:spcBef>
              <a:spcAft>
                <a:spcPts val="0"/>
              </a:spcAft>
              <a:buNone/>
            </a:pPr>
            <a:r>
              <a:rPr lang="en-AU" sz="1800">
                <a:solidFill>
                  <a:schemeClr val="dk1"/>
                </a:solidFill>
                <a:latin typeface="Gill Sans"/>
                <a:ea typeface="Gill Sans"/>
                <a:cs typeface="Gill Sans"/>
                <a:sym typeface="Gill Sans"/>
              </a:rPr>
              <a:t>When complete place in </a:t>
            </a:r>
            <a:r>
              <a:rPr lang="en-AU" sz="1800">
                <a:solidFill>
                  <a:srgbClr val="FF0000"/>
                </a:solidFill>
                <a:latin typeface="Gill Sans"/>
                <a:ea typeface="Gill Sans"/>
                <a:cs typeface="Gill Sans"/>
                <a:sym typeface="Gill Sans"/>
              </a:rPr>
              <a:t>Film Research and  Exercise Folder  due Friday 24</a:t>
            </a:r>
            <a:r>
              <a:rPr lang="en-AU" sz="1800" baseline="30000">
                <a:solidFill>
                  <a:srgbClr val="FF0000"/>
                </a:solidFill>
                <a:latin typeface="Gill Sans"/>
                <a:ea typeface="Gill Sans"/>
                <a:cs typeface="Gill Sans"/>
                <a:sym typeface="Gill Sans"/>
              </a:rPr>
              <a:t>th</a:t>
            </a:r>
            <a:r>
              <a:rPr lang="en-AU" sz="1800">
                <a:solidFill>
                  <a:srgbClr val="FF0000"/>
                </a:solidFill>
                <a:latin typeface="Gill Sans"/>
                <a:ea typeface="Gill Sans"/>
                <a:cs typeface="Gill Sans"/>
                <a:sym typeface="Gill Sans"/>
              </a:rPr>
              <a:t> July </a:t>
            </a:r>
            <a:endParaRPr/>
          </a:p>
        </p:txBody>
      </p:sp>
      <p:pic>
        <p:nvPicPr>
          <p:cNvPr id="153" name="Google Shape;153;p21"/>
          <p:cNvPicPr preferRelativeResize="0"/>
          <p:nvPr/>
        </p:nvPicPr>
        <p:blipFill rotWithShape="1">
          <a:blip r:embed="rId5">
            <a:alphaModFix/>
          </a:blip>
          <a:srcRect/>
          <a:stretch/>
        </p:blipFill>
        <p:spPr>
          <a:xfrm>
            <a:off x="6940644" y="2333362"/>
            <a:ext cx="2171471" cy="2824678"/>
          </a:xfrm>
          <a:prstGeom prst="rect">
            <a:avLst/>
          </a:prstGeom>
          <a:noFill/>
          <a:ln>
            <a:noFill/>
          </a:ln>
        </p:spPr>
      </p:pic>
    </p:spTree>
  </p:cSld>
  <p:clrMapOvr>
    <a:masterClrMapping/>
  </p:clrMapOvr>
</p:sld>
</file>

<file path=ppt/theme/theme1.xml><?xml version="1.0" encoding="utf-8"?>
<a:theme xmlns:a="http://schemas.openxmlformats.org/drawingml/2006/main" name="Dividend">
  <a:themeElements>
    <a:clrScheme name="Dividend">
      <a:dk1>
        <a:srgbClr val="000000"/>
      </a:dk1>
      <a:lt1>
        <a:srgbClr val="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TotalTime>
  <Words>1087</Words>
  <Application>Microsoft Office PowerPoint</Application>
  <PresentationFormat>Widescreen</PresentationFormat>
  <Paragraphs>73</Paragraphs>
  <Slides>12</Slides>
  <Notes>12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Noto Sans Symbols</vt:lpstr>
      <vt:lpstr>Century Gothic</vt:lpstr>
      <vt:lpstr>Arial</vt:lpstr>
      <vt:lpstr>Gill Sans</vt:lpstr>
      <vt:lpstr>Dividend</vt:lpstr>
      <vt:lpstr>CIMEMATOGRAPHY  WEEK  1     TASKS  </vt:lpstr>
      <vt:lpstr>INTRODUCTION TO CINEMATOGRAPHY</vt:lpstr>
      <vt:lpstr>GUERRILLA FILM MAKING </vt:lpstr>
      <vt:lpstr>GUERRILLA FILM MAKING </vt:lpstr>
      <vt:lpstr>INSERT CHILDS NAME HERE  VCE TOP SCREENS   TASK ONE  FILM REVIEW  </vt:lpstr>
      <vt:lpstr>ROBERT RODRIGUEZ  </vt:lpstr>
      <vt:lpstr>ROBERT RODRIGUEZ :  EL MARIACHI TO   DESPERADOS</vt:lpstr>
      <vt:lpstr>TIPS </vt:lpstr>
      <vt:lpstr>TASK TWO </vt:lpstr>
      <vt:lpstr>OTHER TRIPOD  IDEAS </vt:lpstr>
      <vt:lpstr>FILM EXERCISE ONE </vt:lpstr>
      <vt:lpstr>TASK  4      INTERVIEWING YOUR FUTURE SELF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CIMEMATOGRAPHY  WEEK  1     TASKS</dc:title>
  <dc:creator>Paul Mangan</dc:creator>
  <cp:lastModifiedBy>Paul Mangan</cp:lastModifiedBy>
  <cp:revision>1</cp:revision>
  <dcterms:modified xsi:type="dcterms:W3CDTF">2023-01-31T03:34:00Z</dcterms:modified>
</cp:coreProperties>
</file>