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CA433E2-4190-4B24-A50B-3BE1F199D791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A4FA1CD-0A49-41A8-9733-534A673113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APERTURE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Photography 101- Technical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8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 trans="19000" pencilSize="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437" y="-36286"/>
            <a:ext cx="9742482" cy="7086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7200" y="60960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effectLst/>
                <a:latin typeface="a song for jennifer bold" pitchFamily="2" charset="0"/>
              </a:rPr>
              <a:t>What is </a:t>
            </a:r>
            <a:r>
              <a:rPr lang="en-US" sz="5400" dirty="0" smtClean="0">
                <a:solidFill>
                  <a:schemeClr val="tx2">
                    <a:lumMod val="25000"/>
                  </a:schemeClr>
                </a:solidFill>
                <a:effectLst/>
                <a:latin typeface="a song for jennifer bold" pitchFamily="2" charset="0"/>
              </a:rPr>
              <a:t>aperture?</a:t>
            </a:r>
            <a:endParaRPr lang="en-US" sz="5400" dirty="0">
              <a:solidFill>
                <a:schemeClr val="tx2">
                  <a:lumMod val="25000"/>
                </a:schemeClr>
              </a:solidFill>
              <a:effectLst/>
              <a:latin typeface="a song for jennifer bold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6200" y="152400"/>
            <a:ext cx="69342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Century Gothic" pitchFamily="34" charset="0"/>
              </a:rPr>
              <a:t>Aperture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refers to the AMOUNT of light that enters the camera, through the lens, or the ‘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hole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’ in the camera.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Once the light enters the hole in the lens, it enters the camera. </a:t>
            </a:r>
          </a:p>
        </p:txBody>
      </p:sp>
    </p:spTree>
    <p:extLst>
      <p:ext uri="{BB962C8B-B14F-4D97-AF65-F5344CB8AC3E}">
        <p14:creationId xmlns:p14="http://schemas.microsoft.com/office/powerpoint/2010/main" val="322950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0" y="685800"/>
            <a:ext cx="6096000" cy="36575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entury Gothic" pitchFamily="34" charset="0"/>
              </a:rPr>
              <a:t>Think of the pupil in your eye. The ‘hole’ gets bigger or smaller depending on the amount of light that enters the eye. </a:t>
            </a:r>
          </a:p>
          <a:p>
            <a:r>
              <a:rPr lang="en-US" sz="2400" dirty="0" smtClean="0">
                <a:latin typeface="Century Gothic" pitchFamily="34" charset="0"/>
              </a:rPr>
              <a:t>This is the same for a camera lens. Making the lens bigger or smaller allows more or less light coming into the camera. </a:t>
            </a:r>
          </a:p>
          <a:p>
            <a:r>
              <a:rPr lang="en-US" sz="2400" dirty="0" smtClean="0">
                <a:latin typeface="Century Gothic" pitchFamily="34" charset="0"/>
              </a:rPr>
              <a:t>The size of the hole is the aperture</a:t>
            </a:r>
            <a:r>
              <a:rPr lang="en-US" dirty="0" smtClean="0">
                <a:latin typeface="Century Gothic" pitchFamily="34" charset="0"/>
              </a:rPr>
              <a:t>.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 song for jennifer bold" pitchFamily="2" charset="0"/>
              </a:rPr>
              <a:t>Think about it like this…</a:t>
            </a:r>
            <a:endParaRPr lang="en-US" sz="5400" dirty="0">
              <a:latin typeface="a song for jennif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"/>
            <a:ext cx="4495800" cy="5193971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Aperture is measured in</a:t>
            </a:r>
          </a:p>
          <a:p>
            <a:r>
              <a:rPr lang="en-US" sz="2000" i="1" dirty="0" smtClean="0"/>
              <a:t>f-stops.</a:t>
            </a:r>
          </a:p>
          <a:p>
            <a:r>
              <a:rPr lang="en-US" sz="2000" dirty="0" smtClean="0"/>
              <a:t>Each different size hole has a different </a:t>
            </a:r>
            <a:r>
              <a:rPr lang="en-US" sz="2000" i="1" dirty="0" smtClean="0"/>
              <a:t>f-stop</a:t>
            </a:r>
            <a:r>
              <a:rPr lang="en-US" sz="2000" dirty="0" smtClean="0"/>
              <a:t> reading, or a different number. </a:t>
            </a:r>
            <a:r>
              <a:rPr lang="en-US" sz="2000" i="1" dirty="0" smtClean="0"/>
              <a:t> 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715000"/>
            <a:ext cx="7543800" cy="914400"/>
          </a:xfrm>
        </p:spPr>
        <p:txBody>
          <a:bodyPr/>
          <a:lstStyle/>
          <a:p>
            <a:r>
              <a:rPr lang="en-US" sz="5400" dirty="0" smtClean="0">
                <a:latin typeface="a song for jennifer bold" pitchFamily="2" charset="0"/>
              </a:rPr>
              <a:t>F- STOP’s</a:t>
            </a:r>
            <a:endParaRPr lang="en-US" sz="5400" dirty="0">
              <a:latin typeface="a song for jennifer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7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79149"/>
            <a:ext cx="3968142" cy="51779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886407"/>
            <a:ext cx="3886200" cy="51706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Century Gothic" pitchFamily="34" charset="0"/>
              </a:rPr>
              <a:t>Unfortunately, it gets a little more confusing…</a:t>
            </a:r>
          </a:p>
          <a:p>
            <a:pPr algn="ctr"/>
            <a:endParaRPr lang="en-US" sz="2200" dirty="0" smtClean="0">
              <a:latin typeface="Century Gothic" pitchFamily="34" charset="0"/>
            </a:endParaRPr>
          </a:p>
          <a:p>
            <a:pPr algn="ctr"/>
            <a:r>
              <a:rPr lang="en-US" sz="2400" dirty="0" smtClean="0">
                <a:latin typeface="Century Gothic" pitchFamily="34" charset="0"/>
              </a:rPr>
              <a:t>The </a:t>
            </a:r>
            <a:r>
              <a:rPr lang="en-US" sz="2400" b="1" dirty="0" smtClean="0">
                <a:latin typeface="Century Gothic" pitchFamily="34" charset="0"/>
              </a:rPr>
              <a:t>MORE</a:t>
            </a:r>
            <a:r>
              <a:rPr lang="en-US" sz="2400" dirty="0" smtClean="0">
                <a:latin typeface="Century Gothic" pitchFamily="34" charset="0"/>
              </a:rPr>
              <a:t> light that enters the camera, so the </a:t>
            </a:r>
            <a:r>
              <a:rPr lang="en-US" sz="2400" b="1" dirty="0" smtClean="0">
                <a:latin typeface="Century Gothic" pitchFamily="34" charset="0"/>
              </a:rPr>
              <a:t>BIGGER</a:t>
            </a:r>
            <a:r>
              <a:rPr lang="en-US" sz="2400" dirty="0" smtClean="0">
                <a:latin typeface="Century Gothic" pitchFamily="34" charset="0"/>
              </a:rPr>
              <a:t> the hole, equals a </a:t>
            </a:r>
            <a:r>
              <a:rPr lang="en-US" sz="2400" b="1" dirty="0" smtClean="0">
                <a:latin typeface="Century Gothic" pitchFamily="34" charset="0"/>
              </a:rPr>
              <a:t>SMALLER</a:t>
            </a:r>
            <a:r>
              <a:rPr lang="en-US" sz="2400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f-stop. </a:t>
            </a:r>
          </a:p>
          <a:p>
            <a:pPr algn="ctr"/>
            <a:endParaRPr lang="en-US" sz="2400" dirty="0" smtClean="0">
              <a:latin typeface="Century Gothic" pitchFamily="34" charset="0"/>
            </a:endParaRPr>
          </a:p>
          <a:p>
            <a:pPr algn="ctr"/>
            <a:r>
              <a:rPr lang="en-US" sz="2400" dirty="0" smtClean="0">
                <a:latin typeface="Century Gothic" pitchFamily="34" charset="0"/>
              </a:rPr>
              <a:t>The </a:t>
            </a:r>
            <a:r>
              <a:rPr lang="en-US" sz="2400" b="1" dirty="0" smtClean="0">
                <a:latin typeface="Century Gothic" pitchFamily="34" charset="0"/>
              </a:rPr>
              <a:t>LESS</a:t>
            </a:r>
            <a:r>
              <a:rPr lang="en-US" sz="2400" dirty="0" smtClean="0">
                <a:latin typeface="Century Gothic" pitchFamily="34" charset="0"/>
              </a:rPr>
              <a:t> light that enters the camera, is the </a:t>
            </a:r>
            <a:r>
              <a:rPr lang="en-US" sz="2400" b="1" dirty="0" smtClean="0">
                <a:latin typeface="Century Gothic" pitchFamily="34" charset="0"/>
              </a:rPr>
              <a:t>SMALLER</a:t>
            </a:r>
            <a:r>
              <a:rPr lang="en-US" sz="2400" dirty="0" smtClean="0">
                <a:latin typeface="Century Gothic" pitchFamily="34" charset="0"/>
              </a:rPr>
              <a:t> the hole, which means a </a:t>
            </a:r>
            <a:r>
              <a:rPr lang="en-US" sz="2400" b="1" dirty="0" smtClean="0">
                <a:latin typeface="Century Gothic" pitchFamily="34" charset="0"/>
              </a:rPr>
              <a:t>LARGER</a:t>
            </a:r>
            <a:r>
              <a:rPr lang="en-US" sz="2400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f-stop. </a:t>
            </a:r>
          </a:p>
        </p:txBody>
      </p:sp>
    </p:spTree>
    <p:extLst>
      <p:ext uri="{BB962C8B-B14F-4D97-AF65-F5344CB8AC3E}">
        <p14:creationId xmlns:p14="http://schemas.microsoft.com/office/powerpoint/2010/main" val="285858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2657" y="990600"/>
            <a:ext cx="9144000" cy="2062103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When we play around with the aperture and       f-stop, we also change another aspect of our image. </a:t>
            </a:r>
          </a:p>
          <a:p>
            <a:pPr algn="ctr"/>
            <a:r>
              <a:rPr lang="en-US" sz="3200" dirty="0" smtClean="0"/>
              <a:t>This is called </a:t>
            </a:r>
            <a:r>
              <a:rPr lang="en-US" sz="3200" i="1" dirty="0" smtClean="0"/>
              <a:t>depth of field.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5551714" cy="36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8600"/>
            <a:ext cx="6553200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791200"/>
            <a:ext cx="7543800" cy="914400"/>
          </a:xfrm>
        </p:spPr>
        <p:txBody>
          <a:bodyPr/>
          <a:lstStyle/>
          <a:p>
            <a:r>
              <a:rPr lang="en-US" dirty="0" smtClean="0"/>
              <a:t>Depth of field relates to how much and what parts of the image will be in focus.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05200"/>
            <a:ext cx="6160407" cy="308607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-3629"/>
            <a:ext cx="914400" cy="6861629"/>
          </a:xfrm>
          <a:solidFill>
            <a:schemeClr val="tx2">
              <a:lumMod val="75000"/>
            </a:schemeClr>
          </a:solidFill>
        </p:spPr>
        <p:txBody>
          <a:bodyPr vert="vert270"/>
          <a:lstStyle/>
          <a:p>
            <a:r>
              <a:rPr lang="en-US" sz="5000" b="1" dirty="0" smtClean="0">
                <a:solidFill>
                  <a:schemeClr val="tx1">
                    <a:lumMod val="95000"/>
                  </a:schemeClr>
                </a:solidFill>
              </a:rPr>
              <a:t>Depth of field changes</a:t>
            </a:r>
            <a:endParaRPr lang="en-US" sz="5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60821"/>
            <a:ext cx="6172200" cy="309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3657599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  <a:latin typeface="IcePrincess" pitchFamily="2" charset="0"/>
                <a:ea typeface="IcePrincess" pitchFamily="2" charset="0"/>
              </a:rPr>
              <a:t>Small aperture </a:t>
            </a: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(small f-stop number) </a:t>
            </a:r>
          </a:p>
          <a:p>
            <a:pPr marL="18288" indent="0">
              <a:buNone/>
            </a:pP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= </a:t>
            </a:r>
            <a:r>
              <a:rPr lang="en-US" sz="4000" b="1" u="sng" dirty="0" smtClean="0">
                <a:solidFill>
                  <a:srgbClr val="00B050"/>
                </a:solidFill>
                <a:latin typeface="IcePrincess" pitchFamily="2" charset="0"/>
                <a:ea typeface="IcePrincess" pitchFamily="2" charset="0"/>
              </a:rPr>
              <a:t>small depth of field </a:t>
            </a: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(most things out of focus or blurred)</a:t>
            </a:r>
          </a:p>
          <a:p>
            <a:pPr marL="18288" indent="0">
              <a:buNone/>
            </a:pPr>
            <a:endParaRPr lang="en-US" sz="4000" dirty="0" smtClean="0"/>
          </a:p>
          <a:p>
            <a:pPr lvl="3"/>
            <a:r>
              <a:rPr lang="en-US" sz="4000" b="1" u="sng" dirty="0" smtClean="0">
                <a:solidFill>
                  <a:srgbClr val="00B050"/>
                </a:solidFill>
                <a:latin typeface="IcePrincess" pitchFamily="2" charset="0"/>
                <a:ea typeface="IcePrincess" pitchFamily="2" charset="0"/>
              </a:rPr>
              <a:t>Large aperture</a:t>
            </a:r>
            <a:r>
              <a:rPr lang="en-US" sz="4000" b="1" dirty="0" smtClean="0">
                <a:latin typeface="IcePrincess" pitchFamily="2" charset="0"/>
                <a:ea typeface="IcePrincess" pitchFamily="2" charset="0"/>
              </a:rPr>
              <a:t> </a:t>
            </a: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(big f-stop number) </a:t>
            </a:r>
          </a:p>
          <a:p>
            <a:pPr marL="18288" indent="0">
              <a:buNone/>
            </a:pP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	= </a:t>
            </a:r>
            <a:r>
              <a:rPr lang="en-US" sz="4000" b="1" u="sng" dirty="0" smtClean="0">
                <a:solidFill>
                  <a:srgbClr val="00B050"/>
                </a:solidFill>
                <a:latin typeface="IcePrincess" pitchFamily="2" charset="0"/>
                <a:ea typeface="IcePrincess" pitchFamily="2" charset="0"/>
              </a:rPr>
              <a:t>large depth of field</a:t>
            </a:r>
            <a:r>
              <a:rPr lang="en-US" sz="4000" b="1" dirty="0" smtClean="0">
                <a:solidFill>
                  <a:srgbClr val="00B050"/>
                </a:solidFill>
                <a:latin typeface="IcePrincess" pitchFamily="2" charset="0"/>
                <a:ea typeface="IcePrincess" pitchFamily="2" charset="0"/>
              </a:rPr>
              <a:t> </a:t>
            </a:r>
            <a:r>
              <a:rPr lang="en-US" sz="4000" dirty="0" smtClean="0">
                <a:latin typeface="IcePrincess" pitchFamily="2" charset="0"/>
                <a:ea typeface="IcePrincess" pitchFamily="2" charset="0"/>
              </a:rPr>
              <a:t>(clear picture 		in focus)</a:t>
            </a:r>
          </a:p>
        </p:txBody>
      </p:sp>
    </p:spTree>
    <p:extLst>
      <p:ext uri="{BB962C8B-B14F-4D97-AF65-F5344CB8AC3E}">
        <p14:creationId xmlns:p14="http://schemas.microsoft.com/office/powerpoint/2010/main" val="2259908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384</TotalTime>
  <Words>262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APERTURE</vt:lpstr>
      <vt:lpstr>What is aperture?</vt:lpstr>
      <vt:lpstr>Think about it like this…</vt:lpstr>
      <vt:lpstr>F- STOP’s</vt:lpstr>
      <vt:lpstr>PowerPoint Presentation</vt:lpstr>
      <vt:lpstr>PowerPoint Presentation</vt:lpstr>
      <vt:lpstr>Depth of field relates to how much and what parts of the image will be in focus.</vt:lpstr>
      <vt:lpstr>Depth of field changes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APERTURE</dc:title>
  <dc:creator>Emily Nevins</dc:creator>
  <cp:lastModifiedBy>Emily Nevins</cp:lastModifiedBy>
  <cp:revision>8</cp:revision>
  <dcterms:created xsi:type="dcterms:W3CDTF">2015-02-09T22:15:31Z</dcterms:created>
  <dcterms:modified xsi:type="dcterms:W3CDTF">2015-02-10T04:44:14Z</dcterms:modified>
</cp:coreProperties>
</file>