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5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6256000" cy="9144000"/>
  <p:notesSz cx="6858000" cy="9144000"/>
  <p:embeddedFontLst>
    <p:embeddedFont>
      <p:font typeface="Century Gothic" panose="020B0502020202020204" pitchFamily="34" charset="0"/>
      <p:regular r:id="rId59"/>
      <p:bold r:id="rId60"/>
      <p:italic r:id="rId61"/>
      <p:boldItalic r:id="rId62"/>
    </p:embeddedFont>
    <p:embeddedFont>
      <p:font typeface="Gill Sans" panose="020B0502020104020203" pitchFamily="34" charset="-79"/>
      <p:regular r:id="rId63"/>
      <p:bold r:id="rId64"/>
    </p:embeddedFont>
    <p:embeddedFont>
      <p:font typeface="Helvetica Neue" panose="02000503000000020004" pitchFamily="2" charset="0"/>
      <p:bold r:id="rId65"/>
      <p:boldItalic r:id="rId66"/>
    </p:embeddedFont>
    <p:embeddedFont>
      <p:font typeface="Helvetica Neue Light" panose="02000403000000020004"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512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63"/>
  </p:normalViewPr>
  <p:slideViewPr>
    <p:cSldViewPr snapToGrid="0">
      <p:cViewPr varScale="1">
        <p:scale>
          <a:sx n="84" d="100"/>
          <a:sy n="84" d="100"/>
        </p:scale>
        <p:origin x="400" y="200"/>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3.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7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body" idx="1"/>
          </p:nvPr>
        </p:nvSpPr>
        <p:spPr>
          <a:xfrm>
            <a:off x="1155700" y="4711700"/>
            <a:ext cx="13931900" cy="105410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1109663" y="2279650"/>
            <a:ext cx="14020800" cy="380365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1109663" y="6119813"/>
            <a:ext cx="14020800" cy="200025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Clr>
                <a:schemeClr val="lt1"/>
              </a:buClr>
              <a:buSzPts val="2400"/>
              <a:buFont typeface="Helvetica Neue Light"/>
              <a:buNone/>
              <a:defRPr sz="2400"/>
            </a:lvl1pPr>
            <a:lvl2pPr marL="914400" lvl="1" indent="-228600" algn="l">
              <a:spcBef>
                <a:spcPts val="0"/>
              </a:spcBef>
              <a:spcAft>
                <a:spcPts val="0"/>
              </a:spcAft>
              <a:buClr>
                <a:schemeClr val="lt1"/>
              </a:buClr>
              <a:buSzPts val="2000"/>
              <a:buFont typeface="Helvetica Neue Light"/>
              <a:buNone/>
              <a:defRPr sz="2000"/>
            </a:lvl2pPr>
            <a:lvl3pPr marL="1371600" lvl="2" indent="-228600" algn="l">
              <a:spcBef>
                <a:spcPts val="0"/>
              </a:spcBef>
              <a:spcAft>
                <a:spcPts val="0"/>
              </a:spcAft>
              <a:buClr>
                <a:schemeClr val="lt1"/>
              </a:buClr>
              <a:buSzPts val="1800"/>
              <a:buFont typeface="Helvetica Neue Light"/>
              <a:buNone/>
              <a:defRPr sz="1800"/>
            </a:lvl3pPr>
            <a:lvl4pPr marL="1828800" lvl="3" indent="-228600" algn="l">
              <a:spcBef>
                <a:spcPts val="0"/>
              </a:spcBef>
              <a:spcAft>
                <a:spcPts val="0"/>
              </a:spcAft>
              <a:buClr>
                <a:schemeClr val="lt1"/>
              </a:buClr>
              <a:buSzPts val="1600"/>
              <a:buFont typeface="Helvetica Neue Light"/>
              <a:buNone/>
              <a:defRPr sz="1600"/>
            </a:lvl4pPr>
            <a:lvl5pPr marL="2286000" lvl="4" indent="-228600" algn="l">
              <a:spcBef>
                <a:spcPts val="0"/>
              </a:spcBef>
              <a:spcAft>
                <a:spcPts val="0"/>
              </a:spcAft>
              <a:buClr>
                <a:schemeClr val="lt1"/>
              </a:buClr>
              <a:buSzPts val="1600"/>
              <a:buFont typeface="Helvetica Neue Light"/>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12"/>
          <p:cNvSpPr txBox="1">
            <a:spLocks noGrp="1"/>
          </p:cNvSpPr>
          <p:nvPr>
            <p:ph type="ctrTitle"/>
          </p:nvPr>
        </p:nvSpPr>
        <p:spPr>
          <a:xfrm>
            <a:off x="2032000" y="1497013"/>
            <a:ext cx="12192000" cy="3182937"/>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ubTitle" idx="1"/>
          </p:nvPr>
        </p:nvSpPr>
        <p:spPr>
          <a:xfrm>
            <a:off x="2032000" y="4802188"/>
            <a:ext cx="12192000" cy="2208212"/>
          </a:xfrm>
          <a:prstGeom prst="rect">
            <a:avLst/>
          </a:prstGeom>
          <a:noFill/>
          <a:ln>
            <a:noFill/>
          </a:ln>
        </p:spPr>
        <p:txBody>
          <a:bodyPr spcFirstLastPara="1" wrap="square" lIns="38100" tIns="38100" rIns="38100" bIns="38100" anchor="t" anchorCtr="0">
            <a:noAutofit/>
          </a:bodyPr>
          <a:lstStyle>
            <a:lvl1pPr lvl="0" algn="ctr">
              <a:spcBef>
                <a:spcPts val="0"/>
              </a:spcBef>
              <a:spcAft>
                <a:spcPts val="0"/>
              </a:spcAft>
              <a:buClr>
                <a:schemeClr val="lt1"/>
              </a:buClr>
              <a:buSzPts val="2400"/>
              <a:buFont typeface="Helvetica Neue Light"/>
              <a:buNone/>
              <a:defRPr sz="2400"/>
            </a:lvl1pPr>
            <a:lvl2pPr lvl="1" algn="ctr">
              <a:spcBef>
                <a:spcPts val="0"/>
              </a:spcBef>
              <a:spcAft>
                <a:spcPts val="0"/>
              </a:spcAft>
              <a:buClr>
                <a:schemeClr val="lt1"/>
              </a:buClr>
              <a:buSzPts val="2000"/>
              <a:buFont typeface="Helvetica Neue Light"/>
              <a:buNone/>
              <a:defRPr sz="2000"/>
            </a:lvl2pPr>
            <a:lvl3pPr lvl="2" algn="ctr">
              <a:spcBef>
                <a:spcPts val="0"/>
              </a:spcBef>
              <a:spcAft>
                <a:spcPts val="0"/>
              </a:spcAft>
              <a:buClr>
                <a:schemeClr val="lt1"/>
              </a:buClr>
              <a:buSzPts val="1800"/>
              <a:buFont typeface="Helvetica Neue Light"/>
              <a:buNone/>
              <a:defRPr sz="1800"/>
            </a:lvl3pPr>
            <a:lvl4pPr lvl="3" algn="ctr">
              <a:spcBef>
                <a:spcPts val="0"/>
              </a:spcBef>
              <a:spcAft>
                <a:spcPts val="0"/>
              </a:spcAft>
              <a:buClr>
                <a:schemeClr val="lt1"/>
              </a:buClr>
              <a:buSzPts val="1600"/>
              <a:buFont typeface="Helvetica Neue Light"/>
              <a:buNone/>
              <a:defRPr sz="1600"/>
            </a:lvl4pPr>
            <a:lvl5pPr lvl="4" algn="ctr">
              <a:spcBef>
                <a:spcPts val="0"/>
              </a:spcBef>
              <a:spcAft>
                <a:spcPts val="0"/>
              </a:spcAft>
              <a:buClr>
                <a:schemeClr val="lt1"/>
              </a:buClr>
              <a:buSzPts val="1600"/>
              <a:buFont typeface="Helvetica Neue Light"/>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rot="5400000">
            <a:off x="9313863" y="2532063"/>
            <a:ext cx="8064500" cy="3482975"/>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5"/>
          <p:cNvSpPr txBox="1">
            <a:spLocks noGrp="1"/>
          </p:cNvSpPr>
          <p:nvPr>
            <p:ph type="body" idx="1"/>
          </p:nvPr>
        </p:nvSpPr>
        <p:spPr>
          <a:xfrm rot="5400000">
            <a:off x="2271713" y="-874712"/>
            <a:ext cx="8064500" cy="10296525"/>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6"/>
          <p:cNvSpPr txBox="1">
            <a:spLocks noGrp="1"/>
          </p:cNvSpPr>
          <p:nvPr>
            <p:ph type="body" idx="1"/>
          </p:nvPr>
        </p:nvSpPr>
        <p:spPr>
          <a:xfrm rot="5400000">
            <a:off x="5270500" y="-1511300"/>
            <a:ext cx="5702300" cy="13931900"/>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1119188" y="609600"/>
            <a:ext cx="5243512" cy="21336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7"/>
          <p:cNvSpPr>
            <a:spLocks noGrp="1"/>
          </p:cNvSpPr>
          <p:nvPr>
            <p:ph type="pic" idx="2"/>
          </p:nvPr>
        </p:nvSpPr>
        <p:spPr>
          <a:xfrm>
            <a:off x="6910388" y="1316038"/>
            <a:ext cx="8229600" cy="6499225"/>
          </a:xfrm>
          <a:prstGeom prst="rect">
            <a:avLst/>
          </a:prstGeom>
          <a:noFill/>
          <a:ln>
            <a:noFill/>
          </a:ln>
        </p:spPr>
      </p:sp>
      <p:sp>
        <p:nvSpPr>
          <p:cNvPr id="61" name="Google Shape;61;p17"/>
          <p:cNvSpPr txBox="1">
            <a:spLocks noGrp="1"/>
          </p:cNvSpPr>
          <p:nvPr>
            <p:ph type="body" idx="1"/>
          </p:nvPr>
        </p:nvSpPr>
        <p:spPr>
          <a:xfrm>
            <a:off x="1119188" y="2743200"/>
            <a:ext cx="5243512" cy="5081588"/>
          </a:xfrm>
          <a:prstGeom prst="rect">
            <a:avLst/>
          </a:prstGeom>
          <a:noFill/>
          <a:ln>
            <a:noFill/>
          </a:ln>
        </p:spPr>
        <p:txBody>
          <a:bodyPr spcFirstLastPara="1" wrap="square" lIns="50800" tIns="50800" rIns="50800" bIns="50800" anchor="ctr" anchorCtr="0">
            <a:noAutofit/>
          </a:bodyPr>
          <a:lstStyle>
            <a:lvl1pPr marL="457200" lvl="0" indent="-228600" algn="l">
              <a:spcBef>
                <a:spcPts val="3500"/>
              </a:spcBef>
              <a:spcAft>
                <a:spcPts val="0"/>
              </a:spcAft>
              <a:buClr>
                <a:schemeClr val="dk1"/>
              </a:buClr>
              <a:buSzPts val="1600"/>
              <a:buNone/>
              <a:defRPr sz="1600"/>
            </a:lvl1pPr>
            <a:lvl2pPr marL="914400" lvl="1" indent="-228600" algn="l">
              <a:spcBef>
                <a:spcPts val="3500"/>
              </a:spcBef>
              <a:spcAft>
                <a:spcPts val="0"/>
              </a:spcAft>
              <a:buClr>
                <a:schemeClr val="dk1"/>
              </a:buClr>
              <a:buSzPts val="1400"/>
              <a:buNone/>
              <a:defRPr sz="1400"/>
            </a:lvl2pPr>
            <a:lvl3pPr marL="1371600" lvl="2" indent="-228600" algn="l">
              <a:spcBef>
                <a:spcPts val="3500"/>
              </a:spcBef>
              <a:spcAft>
                <a:spcPts val="0"/>
              </a:spcAft>
              <a:buClr>
                <a:schemeClr val="dk1"/>
              </a:buClr>
              <a:buSzPts val="1200"/>
              <a:buNone/>
              <a:defRPr sz="1200"/>
            </a:lvl3pPr>
            <a:lvl4pPr marL="1828800" lvl="3" indent="-228600" algn="l">
              <a:spcBef>
                <a:spcPts val="3500"/>
              </a:spcBef>
              <a:spcAft>
                <a:spcPts val="0"/>
              </a:spcAft>
              <a:buClr>
                <a:schemeClr val="dk1"/>
              </a:buClr>
              <a:buSzPts val="1000"/>
              <a:buNone/>
              <a:defRPr sz="1000"/>
            </a:lvl4pPr>
            <a:lvl5pPr marL="2286000" lvl="4" indent="-228600" algn="l">
              <a:spcBef>
                <a:spcPts val="3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1119188" y="609600"/>
            <a:ext cx="5243512" cy="21336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8"/>
          <p:cNvSpPr txBox="1">
            <a:spLocks noGrp="1"/>
          </p:cNvSpPr>
          <p:nvPr>
            <p:ph type="body" idx="1"/>
          </p:nvPr>
        </p:nvSpPr>
        <p:spPr>
          <a:xfrm>
            <a:off x="6910388" y="1316038"/>
            <a:ext cx="8229600" cy="6499225"/>
          </a:xfrm>
          <a:prstGeom prst="rect">
            <a:avLst/>
          </a:prstGeom>
          <a:noFill/>
          <a:ln>
            <a:noFill/>
          </a:ln>
        </p:spPr>
        <p:txBody>
          <a:bodyPr spcFirstLastPara="1" wrap="square" lIns="50800" tIns="50800" rIns="50800" bIns="50800" anchor="ctr" anchorCtr="0">
            <a:noAutofit/>
          </a:bodyPr>
          <a:lstStyle>
            <a:lvl1pPr marL="457200" lvl="0" indent="-431800" algn="l">
              <a:spcBef>
                <a:spcPts val="3500"/>
              </a:spcBef>
              <a:spcAft>
                <a:spcPts val="0"/>
              </a:spcAft>
              <a:buClr>
                <a:schemeClr val="dk1"/>
              </a:buClr>
              <a:buSzPts val="3200"/>
              <a:buChar char="•"/>
              <a:defRPr sz="3200"/>
            </a:lvl1pPr>
            <a:lvl2pPr marL="914400" lvl="1" indent="-406400" algn="l">
              <a:spcBef>
                <a:spcPts val="3500"/>
              </a:spcBef>
              <a:spcAft>
                <a:spcPts val="0"/>
              </a:spcAft>
              <a:buClr>
                <a:schemeClr val="dk1"/>
              </a:buClr>
              <a:buSzPts val="2800"/>
              <a:buChar char="•"/>
              <a:defRPr sz="2800"/>
            </a:lvl2pPr>
            <a:lvl3pPr marL="1371600" lvl="2" indent="-381000" algn="l">
              <a:spcBef>
                <a:spcPts val="3500"/>
              </a:spcBef>
              <a:spcAft>
                <a:spcPts val="0"/>
              </a:spcAft>
              <a:buClr>
                <a:schemeClr val="dk1"/>
              </a:buClr>
              <a:buSzPts val="2400"/>
              <a:buChar char="•"/>
              <a:defRPr sz="2400"/>
            </a:lvl3pPr>
            <a:lvl4pPr marL="1828800" lvl="3" indent="-355600" algn="l">
              <a:spcBef>
                <a:spcPts val="3500"/>
              </a:spcBef>
              <a:spcAft>
                <a:spcPts val="0"/>
              </a:spcAft>
              <a:buClr>
                <a:schemeClr val="dk1"/>
              </a:buClr>
              <a:buSzPts val="2000"/>
              <a:buChar char="•"/>
              <a:defRPr sz="2000"/>
            </a:lvl4pPr>
            <a:lvl5pPr marL="2286000" lvl="4" indent="-355600" algn="l">
              <a:spcBef>
                <a:spcPts val="3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8"/>
          <p:cNvSpPr txBox="1">
            <a:spLocks noGrp="1"/>
          </p:cNvSpPr>
          <p:nvPr>
            <p:ph type="body" idx="2"/>
          </p:nvPr>
        </p:nvSpPr>
        <p:spPr>
          <a:xfrm>
            <a:off x="1119188" y="2743200"/>
            <a:ext cx="5243512" cy="5081588"/>
          </a:xfrm>
          <a:prstGeom prst="rect">
            <a:avLst/>
          </a:prstGeom>
          <a:noFill/>
          <a:ln>
            <a:noFill/>
          </a:ln>
        </p:spPr>
        <p:txBody>
          <a:bodyPr spcFirstLastPara="1" wrap="square" lIns="50800" tIns="50800" rIns="50800" bIns="50800" anchor="ctr" anchorCtr="0">
            <a:noAutofit/>
          </a:bodyPr>
          <a:lstStyle>
            <a:lvl1pPr marL="457200" lvl="0" indent="-228600" algn="l">
              <a:spcBef>
                <a:spcPts val="3500"/>
              </a:spcBef>
              <a:spcAft>
                <a:spcPts val="0"/>
              </a:spcAft>
              <a:buClr>
                <a:schemeClr val="dk1"/>
              </a:buClr>
              <a:buSzPts val="1600"/>
              <a:buNone/>
              <a:defRPr sz="1600"/>
            </a:lvl1pPr>
            <a:lvl2pPr marL="914400" lvl="1" indent="-228600" algn="l">
              <a:spcBef>
                <a:spcPts val="3500"/>
              </a:spcBef>
              <a:spcAft>
                <a:spcPts val="0"/>
              </a:spcAft>
              <a:buClr>
                <a:schemeClr val="dk1"/>
              </a:buClr>
              <a:buSzPts val="1400"/>
              <a:buNone/>
              <a:defRPr sz="1400"/>
            </a:lvl2pPr>
            <a:lvl3pPr marL="1371600" lvl="2" indent="-228600" algn="l">
              <a:spcBef>
                <a:spcPts val="3500"/>
              </a:spcBef>
              <a:spcAft>
                <a:spcPts val="0"/>
              </a:spcAft>
              <a:buClr>
                <a:schemeClr val="dk1"/>
              </a:buClr>
              <a:buSzPts val="1200"/>
              <a:buNone/>
              <a:defRPr sz="1200"/>
            </a:lvl3pPr>
            <a:lvl4pPr marL="1828800" lvl="3" indent="-228600" algn="l">
              <a:spcBef>
                <a:spcPts val="3500"/>
              </a:spcBef>
              <a:spcAft>
                <a:spcPts val="0"/>
              </a:spcAft>
              <a:buClr>
                <a:schemeClr val="dk1"/>
              </a:buClr>
              <a:buSzPts val="1000"/>
              <a:buNone/>
              <a:defRPr sz="1000"/>
            </a:lvl4pPr>
            <a:lvl5pPr marL="2286000" lvl="4" indent="-228600" algn="l">
              <a:spcBef>
                <a:spcPts val="3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1119188" y="487363"/>
            <a:ext cx="14020800" cy="1766887"/>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21"/>
          <p:cNvSpPr txBox="1">
            <a:spLocks noGrp="1"/>
          </p:cNvSpPr>
          <p:nvPr>
            <p:ph type="body" idx="1"/>
          </p:nvPr>
        </p:nvSpPr>
        <p:spPr>
          <a:xfrm>
            <a:off x="1119188" y="2241550"/>
            <a:ext cx="6877050" cy="1098550"/>
          </a:xfrm>
          <a:prstGeom prst="rect">
            <a:avLst/>
          </a:prstGeom>
          <a:noFill/>
          <a:ln>
            <a:noFill/>
          </a:ln>
        </p:spPr>
        <p:txBody>
          <a:bodyPr spcFirstLastPara="1" wrap="square" lIns="50800" tIns="50800" rIns="50800" bIns="50800" anchor="b" anchorCtr="0">
            <a:noAutofit/>
          </a:bodyPr>
          <a:lstStyle>
            <a:lvl1pPr marL="457200" lvl="0" indent="-228600" algn="l">
              <a:spcBef>
                <a:spcPts val="3500"/>
              </a:spcBef>
              <a:spcAft>
                <a:spcPts val="0"/>
              </a:spcAft>
              <a:buClr>
                <a:schemeClr val="dk1"/>
              </a:buClr>
              <a:buSzPts val="2400"/>
              <a:buNone/>
              <a:defRPr sz="2400" b="1"/>
            </a:lvl1pPr>
            <a:lvl2pPr marL="914400" lvl="1" indent="-228600" algn="l">
              <a:spcBef>
                <a:spcPts val="3500"/>
              </a:spcBef>
              <a:spcAft>
                <a:spcPts val="0"/>
              </a:spcAft>
              <a:buClr>
                <a:schemeClr val="dk1"/>
              </a:buClr>
              <a:buSzPts val="2000"/>
              <a:buNone/>
              <a:defRPr sz="2000" b="1"/>
            </a:lvl2pPr>
            <a:lvl3pPr marL="1371600" lvl="2" indent="-228600" algn="l">
              <a:spcBef>
                <a:spcPts val="3500"/>
              </a:spcBef>
              <a:spcAft>
                <a:spcPts val="0"/>
              </a:spcAft>
              <a:buClr>
                <a:schemeClr val="dk1"/>
              </a:buClr>
              <a:buSzPts val="1800"/>
              <a:buNone/>
              <a:defRPr sz="1800" b="1"/>
            </a:lvl3pPr>
            <a:lvl4pPr marL="1828800" lvl="3" indent="-228600" algn="l">
              <a:spcBef>
                <a:spcPts val="3500"/>
              </a:spcBef>
              <a:spcAft>
                <a:spcPts val="0"/>
              </a:spcAft>
              <a:buClr>
                <a:schemeClr val="dk1"/>
              </a:buClr>
              <a:buSzPts val="1600"/>
              <a:buNone/>
              <a:defRPr sz="1600" b="1"/>
            </a:lvl4pPr>
            <a:lvl5pPr marL="2286000" lvl="4" indent="-228600" algn="l">
              <a:spcBef>
                <a:spcPts val="3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21"/>
          <p:cNvSpPr txBox="1">
            <a:spLocks noGrp="1"/>
          </p:cNvSpPr>
          <p:nvPr>
            <p:ph type="body" idx="2"/>
          </p:nvPr>
        </p:nvSpPr>
        <p:spPr>
          <a:xfrm>
            <a:off x="1119188" y="3340100"/>
            <a:ext cx="6877050" cy="4913313"/>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1"/>
          <p:cNvSpPr txBox="1">
            <a:spLocks noGrp="1"/>
          </p:cNvSpPr>
          <p:nvPr>
            <p:ph type="body" idx="3"/>
          </p:nvPr>
        </p:nvSpPr>
        <p:spPr>
          <a:xfrm>
            <a:off x="8229600" y="2241550"/>
            <a:ext cx="6910388" cy="1098550"/>
          </a:xfrm>
          <a:prstGeom prst="rect">
            <a:avLst/>
          </a:prstGeom>
          <a:noFill/>
          <a:ln>
            <a:noFill/>
          </a:ln>
        </p:spPr>
        <p:txBody>
          <a:bodyPr spcFirstLastPara="1" wrap="square" lIns="50800" tIns="50800" rIns="50800" bIns="50800" anchor="b" anchorCtr="0">
            <a:noAutofit/>
          </a:bodyPr>
          <a:lstStyle>
            <a:lvl1pPr marL="457200" lvl="0" indent="-228600" algn="l">
              <a:spcBef>
                <a:spcPts val="3500"/>
              </a:spcBef>
              <a:spcAft>
                <a:spcPts val="0"/>
              </a:spcAft>
              <a:buClr>
                <a:schemeClr val="dk1"/>
              </a:buClr>
              <a:buSzPts val="2400"/>
              <a:buNone/>
              <a:defRPr sz="2400" b="1"/>
            </a:lvl1pPr>
            <a:lvl2pPr marL="914400" lvl="1" indent="-228600" algn="l">
              <a:spcBef>
                <a:spcPts val="3500"/>
              </a:spcBef>
              <a:spcAft>
                <a:spcPts val="0"/>
              </a:spcAft>
              <a:buClr>
                <a:schemeClr val="dk1"/>
              </a:buClr>
              <a:buSzPts val="2000"/>
              <a:buNone/>
              <a:defRPr sz="2000" b="1"/>
            </a:lvl2pPr>
            <a:lvl3pPr marL="1371600" lvl="2" indent="-228600" algn="l">
              <a:spcBef>
                <a:spcPts val="3500"/>
              </a:spcBef>
              <a:spcAft>
                <a:spcPts val="0"/>
              </a:spcAft>
              <a:buClr>
                <a:schemeClr val="dk1"/>
              </a:buClr>
              <a:buSzPts val="1800"/>
              <a:buNone/>
              <a:defRPr sz="1800" b="1"/>
            </a:lvl3pPr>
            <a:lvl4pPr marL="1828800" lvl="3" indent="-228600" algn="l">
              <a:spcBef>
                <a:spcPts val="3500"/>
              </a:spcBef>
              <a:spcAft>
                <a:spcPts val="0"/>
              </a:spcAft>
              <a:buClr>
                <a:schemeClr val="dk1"/>
              </a:buClr>
              <a:buSzPts val="1600"/>
              <a:buNone/>
              <a:defRPr sz="1600" b="1"/>
            </a:lvl4pPr>
            <a:lvl5pPr marL="2286000" lvl="4" indent="-228600" algn="l">
              <a:spcBef>
                <a:spcPts val="3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21"/>
          <p:cNvSpPr txBox="1">
            <a:spLocks noGrp="1"/>
          </p:cNvSpPr>
          <p:nvPr>
            <p:ph type="body" idx="4"/>
          </p:nvPr>
        </p:nvSpPr>
        <p:spPr>
          <a:xfrm>
            <a:off x="8229600" y="3340100"/>
            <a:ext cx="6910388" cy="4913313"/>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rot="5400000">
            <a:off x="11231563" y="1909763"/>
            <a:ext cx="4229100" cy="3482975"/>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body" idx="1"/>
          </p:nvPr>
        </p:nvSpPr>
        <p:spPr>
          <a:xfrm rot="5400000">
            <a:off x="4189413" y="-1497012"/>
            <a:ext cx="4229100" cy="10296525"/>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22"/>
          <p:cNvSpPr txBox="1">
            <a:spLocks noGrp="1"/>
          </p:cNvSpPr>
          <p:nvPr>
            <p:ph type="body" idx="1"/>
          </p:nvPr>
        </p:nvSpPr>
        <p:spPr>
          <a:xfrm>
            <a:off x="1155700" y="2603500"/>
            <a:ext cx="6889750" cy="5702300"/>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2"/>
          <p:cNvSpPr txBox="1">
            <a:spLocks noGrp="1"/>
          </p:cNvSpPr>
          <p:nvPr>
            <p:ph type="body" idx="2"/>
          </p:nvPr>
        </p:nvSpPr>
        <p:spPr>
          <a:xfrm>
            <a:off x="8197850" y="2603500"/>
            <a:ext cx="6889750" cy="5702300"/>
          </a:xfrm>
          <a:prstGeom prst="rect">
            <a:avLst/>
          </a:prstGeom>
          <a:noFill/>
          <a:ln>
            <a:noFill/>
          </a:ln>
        </p:spPr>
        <p:txBody>
          <a:bodyPr spcFirstLastPara="1" wrap="square" lIns="50800" tIns="50800" rIns="50800" bIns="50800" anchor="ctr" anchorCtr="0">
            <a:noAutofit/>
          </a:bodyPr>
          <a:lstStyle>
            <a:lvl1pPr marL="457200" lvl="0" indent="-342900" algn="l">
              <a:spcBef>
                <a:spcPts val="3500"/>
              </a:spcBef>
              <a:spcAft>
                <a:spcPts val="0"/>
              </a:spcAft>
              <a:buClr>
                <a:schemeClr val="dk1"/>
              </a:buClr>
              <a:buSzPts val="1800"/>
              <a:buChar char="•"/>
              <a:defRPr/>
            </a:lvl1pPr>
            <a:lvl2pPr marL="914400" lvl="1" indent="-342900" algn="l">
              <a:spcBef>
                <a:spcPts val="3500"/>
              </a:spcBef>
              <a:spcAft>
                <a:spcPts val="0"/>
              </a:spcAft>
              <a:buClr>
                <a:schemeClr val="dk1"/>
              </a:buClr>
              <a:buSzPts val="1800"/>
              <a:buChar char="•"/>
              <a:defRPr/>
            </a:lvl2pPr>
            <a:lvl3pPr marL="1371600" lvl="2" indent="-342900" algn="l">
              <a:spcBef>
                <a:spcPts val="3500"/>
              </a:spcBef>
              <a:spcAft>
                <a:spcPts val="0"/>
              </a:spcAft>
              <a:buClr>
                <a:schemeClr val="dk1"/>
              </a:buClr>
              <a:buSzPts val="1800"/>
              <a:buChar char="•"/>
              <a:defRPr/>
            </a:lvl3pPr>
            <a:lvl4pPr marL="1828800" lvl="3" indent="-342900" algn="l">
              <a:spcBef>
                <a:spcPts val="3500"/>
              </a:spcBef>
              <a:spcAft>
                <a:spcPts val="0"/>
              </a:spcAft>
              <a:buClr>
                <a:schemeClr val="dk1"/>
              </a:buClr>
              <a:buSzPts val="1800"/>
              <a:buChar char="•"/>
              <a:defRPr/>
            </a:lvl4pPr>
            <a:lvl5pPr marL="2286000" lvl="4" indent="-342900" algn="l">
              <a:spcBef>
                <a:spcPts val="3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1109663" y="2279650"/>
            <a:ext cx="14020800" cy="380365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23"/>
          <p:cNvSpPr txBox="1">
            <a:spLocks noGrp="1"/>
          </p:cNvSpPr>
          <p:nvPr>
            <p:ph type="body" idx="1"/>
          </p:nvPr>
        </p:nvSpPr>
        <p:spPr>
          <a:xfrm>
            <a:off x="1109663" y="6119813"/>
            <a:ext cx="14020800" cy="2000250"/>
          </a:xfrm>
          <a:prstGeom prst="rect">
            <a:avLst/>
          </a:prstGeom>
          <a:noFill/>
          <a:ln>
            <a:noFill/>
          </a:ln>
        </p:spPr>
        <p:txBody>
          <a:bodyPr spcFirstLastPara="1" wrap="square" lIns="50800" tIns="50800" rIns="50800" bIns="50800" anchor="ctr" anchorCtr="0">
            <a:noAutofit/>
          </a:bodyPr>
          <a:lstStyle>
            <a:lvl1pPr marL="457200" lvl="0" indent="-228600" algn="l">
              <a:spcBef>
                <a:spcPts val="3500"/>
              </a:spcBef>
              <a:spcAft>
                <a:spcPts val="0"/>
              </a:spcAft>
              <a:buClr>
                <a:schemeClr val="dk1"/>
              </a:buClr>
              <a:buSzPts val="2400"/>
              <a:buNone/>
              <a:defRPr sz="2400"/>
            </a:lvl1pPr>
            <a:lvl2pPr marL="914400" lvl="1" indent="-228600" algn="l">
              <a:spcBef>
                <a:spcPts val="3500"/>
              </a:spcBef>
              <a:spcAft>
                <a:spcPts val="0"/>
              </a:spcAft>
              <a:buClr>
                <a:schemeClr val="dk1"/>
              </a:buClr>
              <a:buSzPts val="2000"/>
              <a:buNone/>
              <a:defRPr sz="2000"/>
            </a:lvl2pPr>
            <a:lvl3pPr marL="1371600" lvl="2" indent="-228600" algn="l">
              <a:spcBef>
                <a:spcPts val="3500"/>
              </a:spcBef>
              <a:spcAft>
                <a:spcPts val="0"/>
              </a:spcAft>
              <a:buClr>
                <a:schemeClr val="dk1"/>
              </a:buClr>
              <a:buSzPts val="1800"/>
              <a:buNone/>
              <a:defRPr sz="1800"/>
            </a:lvl3pPr>
            <a:lvl4pPr marL="1828800" lvl="3" indent="-228600" algn="l">
              <a:spcBef>
                <a:spcPts val="3500"/>
              </a:spcBef>
              <a:spcAft>
                <a:spcPts val="0"/>
              </a:spcAft>
              <a:buClr>
                <a:schemeClr val="dk1"/>
              </a:buClr>
              <a:buSzPts val="1600"/>
              <a:buNone/>
              <a:defRPr sz="1600"/>
            </a:lvl4pPr>
            <a:lvl5pPr marL="2286000" lvl="4" indent="-228600" algn="l">
              <a:spcBef>
                <a:spcPts val="3500"/>
              </a:spcBef>
              <a:spcAft>
                <a:spcPts val="0"/>
              </a:spcAft>
              <a:buClr>
                <a:schemeClr val="dk1"/>
              </a:buClr>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24"/>
          <p:cNvSpPr txBox="1">
            <a:spLocks noGrp="1"/>
          </p:cNvSpPr>
          <p:nvPr>
            <p:ph type="ctrTitle"/>
          </p:nvPr>
        </p:nvSpPr>
        <p:spPr>
          <a:xfrm>
            <a:off x="2032000" y="1497013"/>
            <a:ext cx="12192000" cy="3182937"/>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24"/>
          <p:cNvSpPr txBox="1">
            <a:spLocks noGrp="1"/>
          </p:cNvSpPr>
          <p:nvPr>
            <p:ph type="subTitle" idx="1"/>
          </p:nvPr>
        </p:nvSpPr>
        <p:spPr>
          <a:xfrm>
            <a:off x="2032000" y="4802188"/>
            <a:ext cx="12192000" cy="2208212"/>
          </a:xfrm>
          <a:prstGeom prst="rect">
            <a:avLst/>
          </a:prstGeom>
          <a:noFill/>
          <a:ln>
            <a:noFill/>
          </a:ln>
        </p:spPr>
        <p:txBody>
          <a:bodyPr spcFirstLastPara="1" wrap="square" lIns="50800" tIns="50800" rIns="50800" bIns="50800" anchor="ctr" anchorCtr="0">
            <a:noAutofit/>
          </a:bodyPr>
          <a:lstStyle>
            <a:lvl1pPr lvl="0" algn="ctr">
              <a:spcBef>
                <a:spcPts val="3500"/>
              </a:spcBef>
              <a:spcAft>
                <a:spcPts val="0"/>
              </a:spcAft>
              <a:buClr>
                <a:schemeClr val="dk1"/>
              </a:buClr>
              <a:buSzPts val="2400"/>
              <a:buNone/>
              <a:defRPr sz="2400"/>
            </a:lvl1pPr>
            <a:lvl2pPr lvl="1" algn="ctr">
              <a:spcBef>
                <a:spcPts val="3500"/>
              </a:spcBef>
              <a:spcAft>
                <a:spcPts val="0"/>
              </a:spcAft>
              <a:buClr>
                <a:schemeClr val="dk1"/>
              </a:buClr>
              <a:buSzPts val="2000"/>
              <a:buNone/>
              <a:defRPr sz="2000"/>
            </a:lvl2pPr>
            <a:lvl3pPr lvl="2" algn="ctr">
              <a:spcBef>
                <a:spcPts val="3500"/>
              </a:spcBef>
              <a:spcAft>
                <a:spcPts val="0"/>
              </a:spcAft>
              <a:buClr>
                <a:schemeClr val="dk1"/>
              </a:buClr>
              <a:buSzPts val="1800"/>
              <a:buNone/>
              <a:defRPr sz="1800"/>
            </a:lvl3pPr>
            <a:lvl4pPr lvl="3" algn="ctr">
              <a:spcBef>
                <a:spcPts val="3500"/>
              </a:spcBef>
              <a:spcAft>
                <a:spcPts val="0"/>
              </a:spcAft>
              <a:buClr>
                <a:schemeClr val="dk1"/>
              </a:buClr>
              <a:buSzPts val="1600"/>
              <a:buNone/>
              <a:defRPr sz="1600"/>
            </a:lvl4pPr>
            <a:lvl5pPr lvl="4" algn="ctr">
              <a:spcBef>
                <a:spcPts val="3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88" name="Google Shape;88;p26"/>
          <p:cNvSpPr txBox="1">
            <a:spLocks noGrp="1"/>
          </p:cNvSpPr>
          <p:nvPr>
            <p:ph type="body" idx="1"/>
          </p:nvPr>
        </p:nvSpPr>
        <p:spPr>
          <a:xfrm>
            <a:off x="1117600" y="2433638"/>
            <a:ext cx="14020800" cy="5802312"/>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7"/>
          <p:cNvSpPr txBox="1">
            <a:spLocks noGrp="1"/>
          </p:cNvSpPr>
          <p:nvPr>
            <p:ph type="title"/>
          </p:nvPr>
        </p:nvSpPr>
        <p:spPr>
          <a:xfrm rot="5400000">
            <a:off x="9511507" y="2609056"/>
            <a:ext cx="7748587" cy="3505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91" name="Google Shape;91;p27"/>
          <p:cNvSpPr txBox="1">
            <a:spLocks noGrp="1"/>
          </p:cNvSpPr>
          <p:nvPr>
            <p:ph type="body" idx="1"/>
          </p:nvPr>
        </p:nvSpPr>
        <p:spPr>
          <a:xfrm rot="5400000">
            <a:off x="2424907" y="-819944"/>
            <a:ext cx="7748587" cy="10363200"/>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94" name="Google Shape;94;p28"/>
          <p:cNvSpPr txBox="1">
            <a:spLocks noGrp="1"/>
          </p:cNvSpPr>
          <p:nvPr>
            <p:ph type="body" idx="1"/>
          </p:nvPr>
        </p:nvSpPr>
        <p:spPr>
          <a:xfrm rot="5400000">
            <a:off x="5226844" y="-1675606"/>
            <a:ext cx="5802312" cy="14020800"/>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97" name="Google Shape;97;p29"/>
          <p:cNvSpPr>
            <a:spLocks noGrp="1"/>
          </p:cNvSpPr>
          <p:nvPr>
            <p:ph type="pic" idx="2"/>
          </p:nvPr>
        </p:nvSpPr>
        <p:spPr>
          <a:xfrm>
            <a:off x="6910388" y="1316038"/>
            <a:ext cx="8229600" cy="6499225"/>
          </a:xfrm>
          <a:prstGeom prst="rect">
            <a:avLst/>
          </a:prstGeom>
          <a:noFill/>
          <a:ln>
            <a:noFill/>
          </a:ln>
        </p:spPr>
      </p:sp>
      <p:sp>
        <p:nvSpPr>
          <p:cNvPr id="98" name="Google Shape;98;p29"/>
          <p:cNvSpPr txBox="1">
            <a:spLocks noGrp="1"/>
          </p:cNvSpPr>
          <p:nvPr>
            <p:ph type="body" idx="1"/>
          </p:nvPr>
        </p:nvSpPr>
        <p:spPr>
          <a:xfrm>
            <a:off x="1119188" y="2743200"/>
            <a:ext cx="5243512" cy="50815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2394"/>
              <a:buFont typeface="Gill Sans"/>
              <a:buNone/>
              <a:defRPr sz="1400" b="0"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2052"/>
              <a:buFont typeface="Gill Sans"/>
              <a:buNone/>
              <a:defRPr sz="1200" b="0"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1710"/>
              <a:buFont typeface="Gill Sans"/>
              <a:buNone/>
              <a:defRPr sz="1000" b="0"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1710"/>
              <a:buFont typeface="Gill Sans"/>
              <a:buNone/>
              <a:defRPr sz="10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30"/>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01" name="Google Shape;101;p30"/>
          <p:cNvSpPr txBox="1">
            <a:spLocks noGrp="1"/>
          </p:cNvSpPr>
          <p:nvPr>
            <p:ph type="body" idx="1"/>
          </p:nvPr>
        </p:nvSpPr>
        <p:spPr>
          <a:xfrm>
            <a:off x="6910388" y="1316038"/>
            <a:ext cx="8229600" cy="6499225"/>
          </a:xfrm>
          <a:prstGeom prst="rect">
            <a:avLst/>
          </a:prstGeom>
          <a:noFill/>
          <a:ln>
            <a:noFill/>
          </a:ln>
        </p:spPr>
        <p:txBody>
          <a:bodyPr spcFirstLastPara="1" wrap="square" lIns="91425" tIns="45700" rIns="91425" bIns="45700" anchor="t" anchorCtr="0">
            <a:noAutofit/>
          </a:bodyPr>
          <a:lstStyle>
            <a:lvl1pPr marL="457200" marR="0" lvl="0" indent="-576072" algn="l" rtl="0">
              <a:spcBef>
                <a:spcPts val="3500"/>
              </a:spcBef>
              <a:spcAft>
                <a:spcPts val="0"/>
              </a:spcAft>
              <a:buClr>
                <a:schemeClr val="lt1"/>
              </a:buClr>
              <a:buSzPts val="5472"/>
              <a:buFont typeface="Gill Sans"/>
              <a:buChar char="•"/>
              <a:defRPr sz="3200" b="0" i="0" u="none" strike="noStrike" cap="none">
                <a:solidFill>
                  <a:schemeClr val="lt1"/>
                </a:solidFill>
                <a:latin typeface="Gill Sans"/>
                <a:ea typeface="Gill Sans"/>
                <a:cs typeface="Gill Sans"/>
                <a:sym typeface="Gill Sans"/>
              </a:defRPr>
            </a:lvl1pPr>
            <a:lvl2pPr marL="914400" marR="0" lvl="1" indent="-532638" algn="l" rtl="0">
              <a:spcBef>
                <a:spcPts val="3500"/>
              </a:spcBef>
              <a:spcAft>
                <a:spcPts val="0"/>
              </a:spcAft>
              <a:buClr>
                <a:schemeClr val="lt1"/>
              </a:buClr>
              <a:buSzPts val="4788"/>
              <a:buFont typeface="Gill Sans"/>
              <a:buChar char="•"/>
              <a:defRPr sz="2800" b="0" i="0" u="none" strike="noStrike" cap="none">
                <a:solidFill>
                  <a:schemeClr val="lt1"/>
                </a:solidFill>
                <a:latin typeface="Gill Sans"/>
                <a:ea typeface="Gill Sans"/>
                <a:cs typeface="Gill Sans"/>
                <a:sym typeface="Gill Sans"/>
              </a:defRPr>
            </a:lvl2pPr>
            <a:lvl3pPr marL="1371600" marR="0" lvl="2" indent="-489204" algn="l" rtl="0">
              <a:spcBef>
                <a:spcPts val="3500"/>
              </a:spcBef>
              <a:spcAft>
                <a:spcPts val="0"/>
              </a:spcAft>
              <a:buClr>
                <a:schemeClr val="lt1"/>
              </a:buClr>
              <a:buSzPts val="4104"/>
              <a:buFont typeface="Gill Sans"/>
              <a:buChar char="•"/>
              <a:defRPr sz="2400" b="0" i="0" u="none" strike="noStrike" cap="none">
                <a:solidFill>
                  <a:schemeClr val="lt1"/>
                </a:solidFill>
                <a:latin typeface="Gill Sans"/>
                <a:ea typeface="Gill Sans"/>
                <a:cs typeface="Gill Sans"/>
                <a:sym typeface="Gill Sans"/>
              </a:defRPr>
            </a:lvl3pPr>
            <a:lvl4pPr marL="1828800" marR="0" lvl="3" indent="-445769" algn="l" rtl="0">
              <a:spcBef>
                <a:spcPts val="3500"/>
              </a:spcBef>
              <a:spcAft>
                <a:spcPts val="0"/>
              </a:spcAft>
              <a:buClr>
                <a:schemeClr val="lt1"/>
              </a:buClr>
              <a:buSzPts val="3420"/>
              <a:buFont typeface="Gill Sans"/>
              <a:buChar char="•"/>
              <a:defRPr sz="2000" b="0" i="0" u="none" strike="noStrike" cap="none">
                <a:solidFill>
                  <a:schemeClr val="lt1"/>
                </a:solidFill>
                <a:latin typeface="Gill Sans"/>
                <a:ea typeface="Gill Sans"/>
                <a:cs typeface="Gill Sans"/>
                <a:sym typeface="Gill Sans"/>
              </a:defRPr>
            </a:lvl4pPr>
            <a:lvl5pPr marL="2286000" marR="0" lvl="4" indent="-445770" algn="l" rtl="0">
              <a:spcBef>
                <a:spcPts val="3500"/>
              </a:spcBef>
              <a:spcAft>
                <a:spcPts val="0"/>
              </a:spcAft>
              <a:buClr>
                <a:schemeClr val="lt1"/>
              </a:buClr>
              <a:buSzPts val="3420"/>
              <a:buFont typeface="Gill Sans"/>
              <a:buChar char="•"/>
              <a:defRPr sz="2000" b="0" i="0" u="none" strike="noStrike" cap="none">
                <a:solidFill>
                  <a:schemeClr val="lt1"/>
                </a:solidFill>
                <a:latin typeface="Gill Sans"/>
                <a:ea typeface="Gill Sans"/>
                <a:cs typeface="Gill Sans"/>
                <a:sym typeface="Gill Sans"/>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9pPr>
          </a:lstStyle>
          <a:p>
            <a:endParaRPr/>
          </a:p>
        </p:txBody>
      </p:sp>
      <p:sp>
        <p:nvSpPr>
          <p:cNvPr id="102" name="Google Shape;102;p30"/>
          <p:cNvSpPr txBox="1">
            <a:spLocks noGrp="1"/>
          </p:cNvSpPr>
          <p:nvPr>
            <p:ph type="body" idx="2"/>
          </p:nvPr>
        </p:nvSpPr>
        <p:spPr>
          <a:xfrm>
            <a:off x="1119188" y="2743200"/>
            <a:ext cx="5243512" cy="50815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2394"/>
              <a:buFont typeface="Gill Sans"/>
              <a:buNone/>
              <a:defRPr sz="1400" b="0"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2052"/>
              <a:buFont typeface="Gill Sans"/>
              <a:buNone/>
              <a:defRPr sz="1200" b="0"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1710"/>
              <a:buFont typeface="Gill Sans"/>
              <a:buNone/>
              <a:defRPr sz="1000" b="0"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1710"/>
              <a:buFont typeface="Gill Sans"/>
              <a:buNone/>
              <a:defRPr sz="10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body" idx="1"/>
          </p:nvPr>
        </p:nvSpPr>
        <p:spPr>
          <a:xfrm rot="5400000">
            <a:off x="7594600" y="-1727200"/>
            <a:ext cx="1054100" cy="1393190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33"/>
          <p:cNvSpPr txBox="1">
            <a:spLocks noGrp="1"/>
          </p:cNvSpPr>
          <p:nvPr>
            <p:ph type="title"/>
          </p:nvPr>
        </p:nvSpPr>
        <p:spPr>
          <a:xfrm>
            <a:off x="1119188"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08" name="Google Shape;108;p33"/>
          <p:cNvSpPr txBox="1">
            <a:spLocks noGrp="1"/>
          </p:cNvSpPr>
          <p:nvPr>
            <p:ph type="body" idx="1"/>
          </p:nvPr>
        </p:nvSpPr>
        <p:spPr>
          <a:xfrm>
            <a:off x="1119188" y="2241550"/>
            <a:ext cx="6877050" cy="109855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3500"/>
              </a:spcBef>
              <a:spcAft>
                <a:spcPts val="0"/>
              </a:spcAft>
              <a:buClr>
                <a:schemeClr val="lt1"/>
              </a:buClr>
              <a:buSzPts val="4104"/>
              <a:buFont typeface="Gill Sans"/>
              <a:buNone/>
              <a:defRPr sz="2400" b="1"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3420"/>
              <a:buFont typeface="Gill Sans"/>
              <a:buNone/>
              <a:defRPr sz="2000" b="1"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3078"/>
              <a:buFont typeface="Gill Sans"/>
              <a:buNone/>
              <a:defRPr sz="1800" b="1"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2736"/>
              <a:buFont typeface="Gill Sans"/>
              <a:buNone/>
              <a:defRPr sz="1600" b="1"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2736"/>
              <a:buFont typeface="Gill Sans"/>
              <a:buNone/>
              <a:defRPr sz="1600" b="1"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9pPr>
          </a:lstStyle>
          <a:p>
            <a:endParaRPr/>
          </a:p>
        </p:txBody>
      </p:sp>
      <p:sp>
        <p:nvSpPr>
          <p:cNvPr id="109" name="Google Shape;109;p33"/>
          <p:cNvSpPr txBox="1">
            <a:spLocks noGrp="1"/>
          </p:cNvSpPr>
          <p:nvPr>
            <p:ph type="body" idx="2"/>
          </p:nvPr>
        </p:nvSpPr>
        <p:spPr>
          <a:xfrm>
            <a:off x="1119188" y="3340100"/>
            <a:ext cx="6877050" cy="4913313"/>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10" name="Google Shape;110;p33"/>
          <p:cNvSpPr txBox="1">
            <a:spLocks noGrp="1"/>
          </p:cNvSpPr>
          <p:nvPr>
            <p:ph type="body" idx="3"/>
          </p:nvPr>
        </p:nvSpPr>
        <p:spPr>
          <a:xfrm>
            <a:off x="8229600" y="2241550"/>
            <a:ext cx="6910388" cy="109855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3500"/>
              </a:spcBef>
              <a:spcAft>
                <a:spcPts val="0"/>
              </a:spcAft>
              <a:buClr>
                <a:schemeClr val="lt1"/>
              </a:buClr>
              <a:buSzPts val="4104"/>
              <a:buFont typeface="Gill Sans"/>
              <a:buNone/>
              <a:defRPr sz="2400" b="1"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3420"/>
              <a:buFont typeface="Gill Sans"/>
              <a:buNone/>
              <a:defRPr sz="2000" b="1"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3078"/>
              <a:buFont typeface="Gill Sans"/>
              <a:buNone/>
              <a:defRPr sz="1800" b="1"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2736"/>
              <a:buFont typeface="Gill Sans"/>
              <a:buNone/>
              <a:defRPr sz="1600" b="1"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2736"/>
              <a:buFont typeface="Gill Sans"/>
              <a:buNone/>
              <a:defRPr sz="1600" b="1"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9pPr>
          </a:lstStyle>
          <a:p>
            <a:endParaRPr/>
          </a:p>
        </p:txBody>
      </p:sp>
      <p:sp>
        <p:nvSpPr>
          <p:cNvPr id="111" name="Google Shape;111;p33"/>
          <p:cNvSpPr txBox="1">
            <a:spLocks noGrp="1"/>
          </p:cNvSpPr>
          <p:nvPr>
            <p:ph type="body" idx="4"/>
          </p:nvPr>
        </p:nvSpPr>
        <p:spPr>
          <a:xfrm>
            <a:off x="8229600" y="3340100"/>
            <a:ext cx="6910388" cy="4913313"/>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34"/>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14" name="Google Shape;114;p34"/>
          <p:cNvSpPr txBox="1">
            <a:spLocks noGrp="1"/>
          </p:cNvSpPr>
          <p:nvPr>
            <p:ph type="body" idx="1"/>
          </p:nvPr>
        </p:nvSpPr>
        <p:spPr>
          <a:xfrm>
            <a:off x="1117600" y="2433638"/>
            <a:ext cx="6934200" cy="5802312"/>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15" name="Google Shape;115;p34"/>
          <p:cNvSpPr txBox="1">
            <a:spLocks noGrp="1"/>
          </p:cNvSpPr>
          <p:nvPr>
            <p:ph type="body" idx="2"/>
          </p:nvPr>
        </p:nvSpPr>
        <p:spPr>
          <a:xfrm>
            <a:off x="8204200" y="2433638"/>
            <a:ext cx="6934200" cy="5802312"/>
          </a:xfrm>
          <a:prstGeom prst="rect">
            <a:avLst/>
          </a:prstGeom>
          <a:noFill/>
          <a:ln>
            <a:noFill/>
          </a:ln>
        </p:spPr>
        <p:txBody>
          <a:bodyPr spcFirstLastPara="1" wrap="square" lIns="91425" tIns="45700" rIns="91425" bIns="45700" anchor="t" anchorCtr="0">
            <a:noAutofit/>
          </a:bodyPr>
          <a:lstStyle>
            <a:lvl1pPr marL="457200" marR="0" lvl="0"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35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35"/>
          <p:cNvSpPr txBox="1">
            <a:spLocks noGrp="1"/>
          </p:cNvSpPr>
          <p:nvPr>
            <p:ph type="title"/>
          </p:nvPr>
        </p:nvSpPr>
        <p:spPr>
          <a:xfrm>
            <a:off x="1109663" y="2279650"/>
            <a:ext cx="14020800" cy="380365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18" name="Google Shape;118;p35"/>
          <p:cNvSpPr txBox="1">
            <a:spLocks noGrp="1"/>
          </p:cNvSpPr>
          <p:nvPr>
            <p:ph type="body" idx="1"/>
          </p:nvPr>
        </p:nvSpPr>
        <p:spPr>
          <a:xfrm>
            <a:off x="1109663" y="6119813"/>
            <a:ext cx="14020800" cy="20002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500"/>
              </a:spcBef>
              <a:spcAft>
                <a:spcPts val="0"/>
              </a:spcAft>
              <a:buClr>
                <a:schemeClr val="lt1"/>
              </a:buClr>
              <a:buSzPts val="4104"/>
              <a:buFont typeface="Gill Sans"/>
              <a:buNone/>
              <a:defRPr sz="2400" b="0" i="0" u="none" strike="noStrike" cap="none">
                <a:solidFill>
                  <a:schemeClr val="lt1"/>
                </a:solidFill>
                <a:latin typeface="Gill Sans"/>
                <a:ea typeface="Gill Sans"/>
                <a:cs typeface="Gill Sans"/>
                <a:sym typeface="Gill Sans"/>
              </a:defRPr>
            </a:lvl1pPr>
            <a:lvl2pPr marL="914400" marR="0" lvl="1" indent="-228600" algn="l" rtl="0">
              <a:spcBef>
                <a:spcPts val="3500"/>
              </a:spcBef>
              <a:spcAft>
                <a:spcPts val="0"/>
              </a:spcAft>
              <a:buClr>
                <a:schemeClr val="lt1"/>
              </a:buClr>
              <a:buSzPts val="3420"/>
              <a:buFont typeface="Gill Sans"/>
              <a:buNone/>
              <a:defRPr sz="2000" b="0" i="0" u="none" strike="noStrike" cap="none">
                <a:solidFill>
                  <a:schemeClr val="lt1"/>
                </a:solidFill>
                <a:latin typeface="Gill Sans"/>
                <a:ea typeface="Gill Sans"/>
                <a:cs typeface="Gill Sans"/>
                <a:sym typeface="Gill Sans"/>
              </a:defRPr>
            </a:lvl2pPr>
            <a:lvl3pPr marL="1371600" marR="0" lvl="2" indent="-228600" algn="l" rtl="0">
              <a:spcBef>
                <a:spcPts val="3500"/>
              </a:spcBef>
              <a:spcAft>
                <a:spcPts val="0"/>
              </a:spcAft>
              <a:buClr>
                <a:schemeClr val="lt1"/>
              </a:buClr>
              <a:buSzPts val="3078"/>
              <a:buFont typeface="Gill Sans"/>
              <a:buNone/>
              <a:defRPr sz="1800" b="0" i="0" u="none" strike="noStrike" cap="none">
                <a:solidFill>
                  <a:schemeClr val="lt1"/>
                </a:solidFill>
                <a:latin typeface="Gill Sans"/>
                <a:ea typeface="Gill Sans"/>
                <a:cs typeface="Gill Sans"/>
                <a:sym typeface="Gill Sans"/>
              </a:defRPr>
            </a:lvl3pPr>
            <a:lvl4pPr marL="1828800" marR="0" lvl="3" indent="-228600" algn="l"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4pPr>
            <a:lvl5pPr marL="2286000" marR="0" lvl="4" indent="-228600" algn="l"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9"/>
        <p:cNvGrpSpPr/>
        <p:nvPr/>
      </p:nvGrpSpPr>
      <p:grpSpPr>
        <a:xfrm>
          <a:off x="0" y="0"/>
          <a:ext cx="0" cy="0"/>
          <a:chOff x="0" y="0"/>
          <a:chExt cx="0" cy="0"/>
        </a:xfrm>
      </p:grpSpPr>
      <p:sp>
        <p:nvSpPr>
          <p:cNvPr id="120" name="Google Shape;120;p36"/>
          <p:cNvSpPr txBox="1">
            <a:spLocks noGrp="1"/>
          </p:cNvSpPr>
          <p:nvPr>
            <p:ph type="ctrTitle"/>
          </p:nvPr>
        </p:nvSpPr>
        <p:spPr>
          <a:xfrm>
            <a:off x="2032000" y="1497013"/>
            <a:ext cx="12192000" cy="3182937"/>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21" name="Google Shape;121;p36"/>
          <p:cNvSpPr txBox="1">
            <a:spLocks noGrp="1"/>
          </p:cNvSpPr>
          <p:nvPr>
            <p:ph type="subTitle" idx="1"/>
          </p:nvPr>
        </p:nvSpPr>
        <p:spPr>
          <a:xfrm>
            <a:off x="2032000" y="4802188"/>
            <a:ext cx="12192000" cy="2208212"/>
          </a:xfrm>
          <a:prstGeom prst="rect">
            <a:avLst/>
          </a:prstGeom>
          <a:noFill/>
          <a:ln>
            <a:noFill/>
          </a:ln>
        </p:spPr>
        <p:txBody>
          <a:bodyPr spcFirstLastPara="1" wrap="square" lIns="91425" tIns="45700" rIns="91425" bIns="45700" anchor="t" anchorCtr="0">
            <a:noAutofit/>
          </a:bodyPr>
          <a:lstStyle>
            <a:lvl1pPr marR="0" lvl="0" algn="ctr" rtl="0">
              <a:spcBef>
                <a:spcPts val="3500"/>
              </a:spcBef>
              <a:spcAft>
                <a:spcPts val="0"/>
              </a:spcAft>
              <a:buClr>
                <a:schemeClr val="lt1"/>
              </a:buClr>
              <a:buSzPts val="4104"/>
              <a:buFont typeface="Gill Sans"/>
              <a:buNone/>
              <a:defRPr sz="2400" b="0" i="0" u="none" strike="noStrike" cap="none">
                <a:solidFill>
                  <a:schemeClr val="lt1"/>
                </a:solidFill>
                <a:latin typeface="Gill Sans"/>
                <a:ea typeface="Gill Sans"/>
                <a:cs typeface="Gill Sans"/>
                <a:sym typeface="Gill Sans"/>
              </a:defRPr>
            </a:lvl1pPr>
            <a:lvl2pPr marR="0" lvl="1" algn="ctr" rtl="0">
              <a:spcBef>
                <a:spcPts val="3500"/>
              </a:spcBef>
              <a:spcAft>
                <a:spcPts val="0"/>
              </a:spcAft>
              <a:buClr>
                <a:schemeClr val="lt1"/>
              </a:buClr>
              <a:buSzPts val="3420"/>
              <a:buFont typeface="Gill Sans"/>
              <a:buNone/>
              <a:defRPr sz="2000" b="0" i="0" u="none" strike="noStrike" cap="none">
                <a:solidFill>
                  <a:schemeClr val="lt1"/>
                </a:solidFill>
                <a:latin typeface="Gill Sans"/>
                <a:ea typeface="Gill Sans"/>
                <a:cs typeface="Gill Sans"/>
                <a:sym typeface="Gill Sans"/>
              </a:defRPr>
            </a:lvl2pPr>
            <a:lvl3pPr marR="0" lvl="2" algn="ctr" rtl="0">
              <a:spcBef>
                <a:spcPts val="3500"/>
              </a:spcBef>
              <a:spcAft>
                <a:spcPts val="0"/>
              </a:spcAft>
              <a:buClr>
                <a:schemeClr val="lt1"/>
              </a:buClr>
              <a:buSzPts val="3078"/>
              <a:buFont typeface="Gill Sans"/>
              <a:buNone/>
              <a:defRPr sz="1800" b="0" i="0" u="none" strike="noStrike" cap="none">
                <a:solidFill>
                  <a:schemeClr val="lt1"/>
                </a:solidFill>
                <a:latin typeface="Gill Sans"/>
                <a:ea typeface="Gill Sans"/>
                <a:cs typeface="Gill Sans"/>
                <a:sym typeface="Gill Sans"/>
              </a:defRPr>
            </a:lvl3pPr>
            <a:lvl4pPr marR="0" lvl="3" algn="ctr"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4pPr>
            <a:lvl5pPr marR="0" lvl="4" algn="ctr" rtl="0">
              <a:spcBef>
                <a:spcPts val="3500"/>
              </a:spcBef>
              <a:spcAft>
                <a:spcPts val="0"/>
              </a:spcAft>
              <a:buClr>
                <a:schemeClr val="lt1"/>
              </a:buClr>
              <a:buSzPts val="2736"/>
              <a:buFont typeface="Gill Sans"/>
              <a:buNone/>
              <a:defRPr sz="1600" b="0" i="0" u="none" strike="noStrike" cap="none">
                <a:solidFill>
                  <a:schemeClr val="lt1"/>
                </a:solidFill>
                <a:latin typeface="Gill Sans"/>
                <a:ea typeface="Gill Sans"/>
                <a:cs typeface="Gill Sans"/>
                <a:sym typeface="Gill San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38"/>
          <p:cNvSpPr txBox="1">
            <a:spLocks noGrp="1"/>
          </p:cNvSpPr>
          <p:nvPr>
            <p:ph type="title"/>
          </p:nvPr>
        </p:nvSpPr>
        <p:spPr>
          <a:xfrm rot="5400000">
            <a:off x="9654382" y="2466181"/>
            <a:ext cx="7462837" cy="3505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26" name="Google Shape;126;p38"/>
          <p:cNvSpPr txBox="1">
            <a:spLocks noGrp="1"/>
          </p:cNvSpPr>
          <p:nvPr>
            <p:ph type="body" idx="1"/>
          </p:nvPr>
        </p:nvSpPr>
        <p:spPr>
          <a:xfrm rot="5400000">
            <a:off x="2567782" y="-962819"/>
            <a:ext cx="7462837" cy="103632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39"/>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29" name="Google Shape;129;p39"/>
          <p:cNvSpPr txBox="1">
            <a:spLocks noGrp="1"/>
          </p:cNvSpPr>
          <p:nvPr>
            <p:ph type="body" idx="1"/>
          </p:nvPr>
        </p:nvSpPr>
        <p:spPr>
          <a:xfrm rot="5400000">
            <a:off x="4737100" y="-2400300"/>
            <a:ext cx="6769100" cy="139319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40"/>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32" name="Google Shape;132;p40"/>
          <p:cNvSpPr>
            <a:spLocks noGrp="1"/>
          </p:cNvSpPr>
          <p:nvPr>
            <p:ph type="pic" idx="2"/>
          </p:nvPr>
        </p:nvSpPr>
        <p:spPr>
          <a:xfrm>
            <a:off x="6910388" y="1316038"/>
            <a:ext cx="8229600" cy="6499225"/>
          </a:xfrm>
          <a:prstGeom prst="rect">
            <a:avLst/>
          </a:prstGeom>
          <a:noFill/>
          <a:ln>
            <a:noFill/>
          </a:ln>
        </p:spPr>
      </p:sp>
      <p:sp>
        <p:nvSpPr>
          <p:cNvPr id="133" name="Google Shape;133;p40"/>
          <p:cNvSpPr txBox="1">
            <a:spLocks noGrp="1"/>
          </p:cNvSpPr>
          <p:nvPr>
            <p:ph type="body" idx="1"/>
          </p:nvPr>
        </p:nvSpPr>
        <p:spPr>
          <a:xfrm>
            <a:off x="1119188" y="2743200"/>
            <a:ext cx="5243512" cy="5081588"/>
          </a:xfrm>
          <a:prstGeom prst="rect">
            <a:avLst/>
          </a:prstGeom>
          <a:noFill/>
          <a:ln>
            <a:noFill/>
          </a:ln>
        </p:spPr>
        <p:txBody>
          <a:bodyPr spcFirstLastPara="1" wrap="square" lIns="38100" tIns="38100" rIns="38100" bIns="38100" anchor="ctr" anchorCtr="0">
            <a:noAutofit/>
          </a:bodyPr>
          <a:lstStyle>
            <a:lvl1pPr marL="457200" lvl="0" indent="-228600" algn="l">
              <a:spcBef>
                <a:spcPts val="4900"/>
              </a:spcBef>
              <a:spcAft>
                <a:spcPts val="0"/>
              </a:spcAft>
              <a:buClr>
                <a:schemeClr val="lt1"/>
              </a:buClr>
              <a:buSzPts val="2736"/>
              <a:buNone/>
              <a:defRPr sz="1600"/>
            </a:lvl1pPr>
            <a:lvl2pPr marL="914400" lvl="1" indent="-228600" algn="l">
              <a:spcBef>
                <a:spcPts val="4900"/>
              </a:spcBef>
              <a:spcAft>
                <a:spcPts val="0"/>
              </a:spcAft>
              <a:buClr>
                <a:schemeClr val="lt1"/>
              </a:buClr>
              <a:buSzPts val="2394"/>
              <a:buNone/>
              <a:defRPr sz="1400"/>
            </a:lvl2pPr>
            <a:lvl3pPr marL="1371600" lvl="2" indent="-228600" algn="l">
              <a:spcBef>
                <a:spcPts val="4900"/>
              </a:spcBef>
              <a:spcAft>
                <a:spcPts val="0"/>
              </a:spcAft>
              <a:buClr>
                <a:schemeClr val="lt1"/>
              </a:buClr>
              <a:buSzPts val="2052"/>
              <a:buNone/>
              <a:defRPr sz="1200"/>
            </a:lvl3pPr>
            <a:lvl4pPr marL="1828800" lvl="3" indent="-228600" algn="l">
              <a:spcBef>
                <a:spcPts val="4900"/>
              </a:spcBef>
              <a:spcAft>
                <a:spcPts val="0"/>
              </a:spcAft>
              <a:buClr>
                <a:schemeClr val="lt1"/>
              </a:buClr>
              <a:buSzPts val="1710"/>
              <a:buNone/>
              <a:defRPr sz="1000"/>
            </a:lvl4pPr>
            <a:lvl5pPr marL="2286000" lvl="4" indent="-228600" algn="l">
              <a:spcBef>
                <a:spcPts val="4900"/>
              </a:spcBef>
              <a:spcAft>
                <a:spcPts val="0"/>
              </a:spcAft>
              <a:buClr>
                <a:schemeClr val="lt1"/>
              </a:buClr>
              <a:buSzPts val="171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41"/>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36" name="Google Shape;136;p41"/>
          <p:cNvSpPr txBox="1">
            <a:spLocks noGrp="1"/>
          </p:cNvSpPr>
          <p:nvPr>
            <p:ph type="body" idx="1"/>
          </p:nvPr>
        </p:nvSpPr>
        <p:spPr>
          <a:xfrm>
            <a:off x="6910388" y="1316038"/>
            <a:ext cx="8229600" cy="6499225"/>
          </a:xfrm>
          <a:prstGeom prst="rect">
            <a:avLst/>
          </a:prstGeom>
          <a:noFill/>
          <a:ln>
            <a:noFill/>
          </a:ln>
        </p:spPr>
        <p:txBody>
          <a:bodyPr spcFirstLastPara="1" wrap="square" lIns="38100" tIns="38100" rIns="38100" bIns="38100" anchor="ctr" anchorCtr="0">
            <a:noAutofit/>
          </a:bodyPr>
          <a:lstStyle>
            <a:lvl1pPr marL="457200" lvl="0" indent="-576072" algn="l">
              <a:spcBef>
                <a:spcPts val="4900"/>
              </a:spcBef>
              <a:spcAft>
                <a:spcPts val="0"/>
              </a:spcAft>
              <a:buClr>
                <a:schemeClr val="lt1"/>
              </a:buClr>
              <a:buSzPts val="5472"/>
              <a:buChar char="•"/>
              <a:defRPr sz="3200"/>
            </a:lvl1pPr>
            <a:lvl2pPr marL="914400" lvl="1" indent="-532638" algn="l">
              <a:spcBef>
                <a:spcPts val="4900"/>
              </a:spcBef>
              <a:spcAft>
                <a:spcPts val="0"/>
              </a:spcAft>
              <a:buClr>
                <a:schemeClr val="lt1"/>
              </a:buClr>
              <a:buSzPts val="4788"/>
              <a:buChar char="•"/>
              <a:defRPr sz="2800"/>
            </a:lvl2pPr>
            <a:lvl3pPr marL="1371600" lvl="2" indent="-489204" algn="l">
              <a:spcBef>
                <a:spcPts val="4900"/>
              </a:spcBef>
              <a:spcAft>
                <a:spcPts val="0"/>
              </a:spcAft>
              <a:buClr>
                <a:schemeClr val="lt1"/>
              </a:buClr>
              <a:buSzPts val="4104"/>
              <a:buChar char="•"/>
              <a:defRPr sz="2400"/>
            </a:lvl3pPr>
            <a:lvl4pPr marL="1828800" lvl="3" indent="-445769" algn="l">
              <a:spcBef>
                <a:spcPts val="4900"/>
              </a:spcBef>
              <a:spcAft>
                <a:spcPts val="0"/>
              </a:spcAft>
              <a:buClr>
                <a:schemeClr val="lt1"/>
              </a:buClr>
              <a:buSzPts val="3420"/>
              <a:buChar char="•"/>
              <a:defRPr sz="2000"/>
            </a:lvl4pPr>
            <a:lvl5pPr marL="2286000" lvl="4" indent="-445770" algn="l">
              <a:spcBef>
                <a:spcPts val="4900"/>
              </a:spcBef>
              <a:spcAft>
                <a:spcPts val="0"/>
              </a:spcAft>
              <a:buClr>
                <a:schemeClr val="lt1"/>
              </a:buClr>
              <a:buSzPts val="342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37" name="Google Shape;137;p41"/>
          <p:cNvSpPr txBox="1">
            <a:spLocks noGrp="1"/>
          </p:cNvSpPr>
          <p:nvPr>
            <p:ph type="body" idx="2"/>
          </p:nvPr>
        </p:nvSpPr>
        <p:spPr>
          <a:xfrm>
            <a:off x="1119188" y="2743200"/>
            <a:ext cx="5243512" cy="5081588"/>
          </a:xfrm>
          <a:prstGeom prst="rect">
            <a:avLst/>
          </a:prstGeom>
          <a:noFill/>
          <a:ln>
            <a:noFill/>
          </a:ln>
        </p:spPr>
        <p:txBody>
          <a:bodyPr spcFirstLastPara="1" wrap="square" lIns="38100" tIns="38100" rIns="38100" bIns="38100" anchor="ctr" anchorCtr="0">
            <a:noAutofit/>
          </a:bodyPr>
          <a:lstStyle>
            <a:lvl1pPr marL="457200" lvl="0" indent="-228600" algn="l">
              <a:spcBef>
                <a:spcPts val="4900"/>
              </a:spcBef>
              <a:spcAft>
                <a:spcPts val="0"/>
              </a:spcAft>
              <a:buClr>
                <a:schemeClr val="lt1"/>
              </a:buClr>
              <a:buSzPts val="2736"/>
              <a:buNone/>
              <a:defRPr sz="1600"/>
            </a:lvl1pPr>
            <a:lvl2pPr marL="914400" lvl="1" indent="-228600" algn="l">
              <a:spcBef>
                <a:spcPts val="4900"/>
              </a:spcBef>
              <a:spcAft>
                <a:spcPts val="0"/>
              </a:spcAft>
              <a:buClr>
                <a:schemeClr val="lt1"/>
              </a:buClr>
              <a:buSzPts val="2394"/>
              <a:buNone/>
              <a:defRPr sz="1400"/>
            </a:lvl2pPr>
            <a:lvl3pPr marL="1371600" lvl="2" indent="-228600" algn="l">
              <a:spcBef>
                <a:spcPts val="4900"/>
              </a:spcBef>
              <a:spcAft>
                <a:spcPts val="0"/>
              </a:spcAft>
              <a:buClr>
                <a:schemeClr val="lt1"/>
              </a:buClr>
              <a:buSzPts val="2052"/>
              <a:buNone/>
              <a:defRPr sz="1200"/>
            </a:lvl3pPr>
            <a:lvl4pPr marL="1828800" lvl="3" indent="-228600" algn="l">
              <a:spcBef>
                <a:spcPts val="4900"/>
              </a:spcBef>
              <a:spcAft>
                <a:spcPts val="0"/>
              </a:spcAft>
              <a:buClr>
                <a:schemeClr val="lt1"/>
              </a:buClr>
              <a:buSzPts val="1710"/>
              <a:buNone/>
              <a:defRPr sz="1000"/>
            </a:lvl4pPr>
            <a:lvl5pPr marL="2286000" lvl="4" indent="-228600" algn="l">
              <a:spcBef>
                <a:spcPts val="4900"/>
              </a:spcBef>
              <a:spcAft>
                <a:spcPts val="0"/>
              </a:spcAft>
              <a:buClr>
                <a:schemeClr val="lt1"/>
              </a:buClr>
              <a:buSzPts val="171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43"/>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119188" y="609600"/>
            <a:ext cx="5243512" cy="21336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a:spLocks noGrp="1"/>
          </p:cNvSpPr>
          <p:nvPr>
            <p:ph type="pic" idx="2"/>
          </p:nvPr>
        </p:nvSpPr>
        <p:spPr>
          <a:xfrm>
            <a:off x="6910388" y="1316038"/>
            <a:ext cx="8229600" cy="6499225"/>
          </a:xfrm>
          <a:prstGeom prst="rect">
            <a:avLst/>
          </a:prstGeom>
          <a:noFill/>
          <a:ln>
            <a:noFill/>
          </a:ln>
        </p:spPr>
      </p:sp>
      <p:sp>
        <p:nvSpPr>
          <p:cNvPr id="21" name="Google Shape;21;p5"/>
          <p:cNvSpPr txBox="1">
            <a:spLocks noGrp="1"/>
          </p:cNvSpPr>
          <p:nvPr>
            <p:ph type="body" idx="1"/>
          </p:nvPr>
        </p:nvSpPr>
        <p:spPr>
          <a:xfrm>
            <a:off x="1119188" y="2743200"/>
            <a:ext cx="5243512" cy="5081588"/>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Clr>
                <a:schemeClr val="lt1"/>
              </a:buClr>
              <a:buSzPts val="1600"/>
              <a:buFont typeface="Helvetica Neue Light"/>
              <a:buNone/>
              <a:defRPr sz="1600"/>
            </a:lvl1pPr>
            <a:lvl2pPr marL="914400" lvl="1" indent="-228600" algn="l">
              <a:spcBef>
                <a:spcPts val="0"/>
              </a:spcBef>
              <a:spcAft>
                <a:spcPts val="0"/>
              </a:spcAft>
              <a:buClr>
                <a:schemeClr val="lt1"/>
              </a:buClr>
              <a:buSzPts val="1400"/>
              <a:buFont typeface="Helvetica Neue Light"/>
              <a:buNone/>
              <a:defRPr sz="1400"/>
            </a:lvl2pPr>
            <a:lvl3pPr marL="1371600" lvl="2" indent="-228600" algn="l">
              <a:spcBef>
                <a:spcPts val="0"/>
              </a:spcBef>
              <a:spcAft>
                <a:spcPts val="0"/>
              </a:spcAft>
              <a:buClr>
                <a:schemeClr val="lt1"/>
              </a:buClr>
              <a:buSzPts val="1200"/>
              <a:buFont typeface="Helvetica Neue Light"/>
              <a:buNone/>
              <a:defRPr sz="1200"/>
            </a:lvl3pPr>
            <a:lvl4pPr marL="1828800" lvl="3" indent="-228600" algn="l">
              <a:spcBef>
                <a:spcPts val="0"/>
              </a:spcBef>
              <a:spcAft>
                <a:spcPts val="0"/>
              </a:spcAft>
              <a:buClr>
                <a:schemeClr val="lt1"/>
              </a:buClr>
              <a:buSzPts val="1000"/>
              <a:buFont typeface="Helvetica Neue Light"/>
              <a:buNone/>
              <a:defRPr sz="1000"/>
            </a:lvl4pPr>
            <a:lvl5pPr marL="2286000" lvl="4" indent="-228600" algn="l">
              <a:spcBef>
                <a:spcPts val="0"/>
              </a:spcBef>
              <a:spcAft>
                <a:spcPts val="0"/>
              </a:spcAft>
              <a:buClr>
                <a:schemeClr val="lt1"/>
              </a:buClr>
              <a:buSzPts val="1000"/>
              <a:buFont typeface="Helvetica Neue Light"/>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44"/>
          <p:cNvSpPr txBox="1">
            <a:spLocks noGrp="1"/>
          </p:cNvSpPr>
          <p:nvPr>
            <p:ph type="title"/>
          </p:nvPr>
        </p:nvSpPr>
        <p:spPr>
          <a:xfrm>
            <a:off x="1119188"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43" name="Google Shape;143;p44"/>
          <p:cNvSpPr txBox="1">
            <a:spLocks noGrp="1"/>
          </p:cNvSpPr>
          <p:nvPr>
            <p:ph type="body" idx="1"/>
          </p:nvPr>
        </p:nvSpPr>
        <p:spPr>
          <a:xfrm>
            <a:off x="1119188" y="2241550"/>
            <a:ext cx="6877050" cy="1098550"/>
          </a:xfrm>
          <a:prstGeom prst="rect">
            <a:avLst/>
          </a:prstGeom>
          <a:noFill/>
          <a:ln>
            <a:noFill/>
          </a:ln>
        </p:spPr>
        <p:txBody>
          <a:bodyPr spcFirstLastPara="1" wrap="square" lIns="38100" tIns="38100" rIns="38100" bIns="38100" anchor="b" anchorCtr="0">
            <a:noAutofit/>
          </a:bodyPr>
          <a:lstStyle>
            <a:lvl1pPr marL="457200" lvl="0" indent="-228600" algn="l">
              <a:spcBef>
                <a:spcPts val="4900"/>
              </a:spcBef>
              <a:spcAft>
                <a:spcPts val="0"/>
              </a:spcAft>
              <a:buClr>
                <a:schemeClr val="lt1"/>
              </a:buClr>
              <a:buSzPts val="4104"/>
              <a:buNone/>
              <a:defRPr sz="2400" b="1"/>
            </a:lvl1pPr>
            <a:lvl2pPr marL="914400" lvl="1" indent="-228600" algn="l">
              <a:spcBef>
                <a:spcPts val="4900"/>
              </a:spcBef>
              <a:spcAft>
                <a:spcPts val="0"/>
              </a:spcAft>
              <a:buClr>
                <a:schemeClr val="lt1"/>
              </a:buClr>
              <a:buSzPts val="3420"/>
              <a:buNone/>
              <a:defRPr sz="2000" b="1"/>
            </a:lvl2pPr>
            <a:lvl3pPr marL="1371600" lvl="2" indent="-228600" algn="l">
              <a:spcBef>
                <a:spcPts val="4900"/>
              </a:spcBef>
              <a:spcAft>
                <a:spcPts val="0"/>
              </a:spcAft>
              <a:buClr>
                <a:schemeClr val="lt1"/>
              </a:buClr>
              <a:buSzPts val="3078"/>
              <a:buNone/>
              <a:defRPr sz="1800" b="1"/>
            </a:lvl3pPr>
            <a:lvl4pPr marL="1828800" lvl="3" indent="-228600" algn="l">
              <a:spcBef>
                <a:spcPts val="4900"/>
              </a:spcBef>
              <a:spcAft>
                <a:spcPts val="0"/>
              </a:spcAft>
              <a:buClr>
                <a:schemeClr val="lt1"/>
              </a:buClr>
              <a:buSzPts val="2736"/>
              <a:buNone/>
              <a:defRPr sz="1600" b="1"/>
            </a:lvl4pPr>
            <a:lvl5pPr marL="2286000" lvl="4" indent="-228600" algn="l">
              <a:spcBef>
                <a:spcPts val="4900"/>
              </a:spcBef>
              <a:spcAft>
                <a:spcPts val="0"/>
              </a:spcAft>
              <a:buClr>
                <a:schemeClr val="lt1"/>
              </a:buClr>
              <a:buSzPts val="2736"/>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44" name="Google Shape;144;p44"/>
          <p:cNvSpPr txBox="1">
            <a:spLocks noGrp="1"/>
          </p:cNvSpPr>
          <p:nvPr>
            <p:ph type="body" idx="2"/>
          </p:nvPr>
        </p:nvSpPr>
        <p:spPr>
          <a:xfrm>
            <a:off x="1119188" y="3340100"/>
            <a:ext cx="6877050" cy="4913313"/>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5" name="Google Shape;145;p44"/>
          <p:cNvSpPr txBox="1">
            <a:spLocks noGrp="1"/>
          </p:cNvSpPr>
          <p:nvPr>
            <p:ph type="body" idx="3"/>
          </p:nvPr>
        </p:nvSpPr>
        <p:spPr>
          <a:xfrm>
            <a:off x="8229600" y="2241550"/>
            <a:ext cx="6910388" cy="1098550"/>
          </a:xfrm>
          <a:prstGeom prst="rect">
            <a:avLst/>
          </a:prstGeom>
          <a:noFill/>
          <a:ln>
            <a:noFill/>
          </a:ln>
        </p:spPr>
        <p:txBody>
          <a:bodyPr spcFirstLastPara="1" wrap="square" lIns="38100" tIns="38100" rIns="38100" bIns="38100" anchor="b" anchorCtr="0">
            <a:noAutofit/>
          </a:bodyPr>
          <a:lstStyle>
            <a:lvl1pPr marL="457200" lvl="0" indent="-228600" algn="l">
              <a:spcBef>
                <a:spcPts val="4900"/>
              </a:spcBef>
              <a:spcAft>
                <a:spcPts val="0"/>
              </a:spcAft>
              <a:buClr>
                <a:schemeClr val="lt1"/>
              </a:buClr>
              <a:buSzPts val="4104"/>
              <a:buNone/>
              <a:defRPr sz="2400" b="1"/>
            </a:lvl1pPr>
            <a:lvl2pPr marL="914400" lvl="1" indent="-228600" algn="l">
              <a:spcBef>
                <a:spcPts val="4900"/>
              </a:spcBef>
              <a:spcAft>
                <a:spcPts val="0"/>
              </a:spcAft>
              <a:buClr>
                <a:schemeClr val="lt1"/>
              </a:buClr>
              <a:buSzPts val="3420"/>
              <a:buNone/>
              <a:defRPr sz="2000" b="1"/>
            </a:lvl2pPr>
            <a:lvl3pPr marL="1371600" lvl="2" indent="-228600" algn="l">
              <a:spcBef>
                <a:spcPts val="4900"/>
              </a:spcBef>
              <a:spcAft>
                <a:spcPts val="0"/>
              </a:spcAft>
              <a:buClr>
                <a:schemeClr val="lt1"/>
              </a:buClr>
              <a:buSzPts val="3078"/>
              <a:buNone/>
              <a:defRPr sz="1800" b="1"/>
            </a:lvl3pPr>
            <a:lvl4pPr marL="1828800" lvl="3" indent="-228600" algn="l">
              <a:spcBef>
                <a:spcPts val="4900"/>
              </a:spcBef>
              <a:spcAft>
                <a:spcPts val="0"/>
              </a:spcAft>
              <a:buClr>
                <a:schemeClr val="lt1"/>
              </a:buClr>
              <a:buSzPts val="2736"/>
              <a:buNone/>
              <a:defRPr sz="1600" b="1"/>
            </a:lvl4pPr>
            <a:lvl5pPr marL="2286000" lvl="4" indent="-228600" algn="l">
              <a:spcBef>
                <a:spcPts val="4900"/>
              </a:spcBef>
              <a:spcAft>
                <a:spcPts val="0"/>
              </a:spcAft>
              <a:buClr>
                <a:schemeClr val="lt1"/>
              </a:buClr>
              <a:buSzPts val="2736"/>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46" name="Google Shape;146;p44"/>
          <p:cNvSpPr txBox="1">
            <a:spLocks noGrp="1"/>
          </p:cNvSpPr>
          <p:nvPr>
            <p:ph type="body" idx="4"/>
          </p:nvPr>
        </p:nvSpPr>
        <p:spPr>
          <a:xfrm>
            <a:off x="8229600" y="3340100"/>
            <a:ext cx="6910388" cy="4913313"/>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45"/>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49" name="Google Shape;149;p45"/>
          <p:cNvSpPr txBox="1">
            <a:spLocks noGrp="1"/>
          </p:cNvSpPr>
          <p:nvPr>
            <p:ph type="body" idx="1"/>
          </p:nvPr>
        </p:nvSpPr>
        <p:spPr>
          <a:xfrm>
            <a:off x="1155700" y="1181100"/>
            <a:ext cx="6889750" cy="67691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0" name="Google Shape;150;p45"/>
          <p:cNvSpPr txBox="1">
            <a:spLocks noGrp="1"/>
          </p:cNvSpPr>
          <p:nvPr>
            <p:ph type="body" idx="2"/>
          </p:nvPr>
        </p:nvSpPr>
        <p:spPr>
          <a:xfrm>
            <a:off x="8197850" y="1181100"/>
            <a:ext cx="6889750" cy="67691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
        <p:cNvGrpSpPr/>
        <p:nvPr/>
      </p:nvGrpSpPr>
      <p:grpSpPr>
        <a:xfrm>
          <a:off x="0" y="0"/>
          <a:ext cx="0" cy="0"/>
          <a:chOff x="0" y="0"/>
          <a:chExt cx="0" cy="0"/>
        </a:xfrm>
      </p:grpSpPr>
      <p:sp>
        <p:nvSpPr>
          <p:cNvPr id="152" name="Google Shape;152;p46"/>
          <p:cNvSpPr txBox="1">
            <a:spLocks noGrp="1"/>
          </p:cNvSpPr>
          <p:nvPr>
            <p:ph type="title"/>
          </p:nvPr>
        </p:nvSpPr>
        <p:spPr>
          <a:xfrm>
            <a:off x="1109663" y="2279650"/>
            <a:ext cx="14020800" cy="380365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53" name="Google Shape;153;p46"/>
          <p:cNvSpPr txBox="1">
            <a:spLocks noGrp="1"/>
          </p:cNvSpPr>
          <p:nvPr>
            <p:ph type="body" idx="1"/>
          </p:nvPr>
        </p:nvSpPr>
        <p:spPr>
          <a:xfrm>
            <a:off x="1109663" y="6119813"/>
            <a:ext cx="14020800" cy="2000250"/>
          </a:xfrm>
          <a:prstGeom prst="rect">
            <a:avLst/>
          </a:prstGeom>
          <a:noFill/>
          <a:ln>
            <a:noFill/>
          </a:ln>
        </p:spPr>
        <p:txBody>
          <a:bodyPr spcFirstLastPara="1" wrap="square" lIns="38100" tIns="38100" rIns="38100" bIns="38100" anchor="ctr" anchorCtr="0">
            <a:noAutofit/>
          </a:bodyPr>
          <a:lstStyle>
            <a:lvl1pPr marL="457200" lvl="0" indent="-228600" algn="l">
              <a:spcBef>
                <a:spcPts val="4900"/>
              </a:spcBef>
              <a:spcAft>
                <a:spcPts val="0"/>
              </a:spcAft>
              <a:buClr>
                <a:schemeClr val="lt1"/>
              </a:buClr>
              <a:buSzPts val="4104"/>
              <a:buNone/>
              <a:defRPr sz="2400"/>
            </a:lvl1pPr>
            <a:lvl2pPr marL="914400" lvl="1" indent="-228600" algn="l">
              <a:spcBef>
                <a:spcPts val="4900"/>
              </a:spcBef>
              <a:spcAft>
                <a:spcPts val="0"/>
              </a:spcAft>
              <a:buClr>
                <a:schemeClr val="lt1"/>
              </a:buClr>
              <a:buSzPts val="3420"/>
              <a:buNone/>
              <a:defRPr sz="2000"/>
            </a:lvl2pPr>
            <a:lvl3pPr marL="1371600" lvl="2" indent="-228600" algn="l">
              <a:spcBef>
                <a:spcPts val="4900"/>
              </a:spcBef>
              <a:spcAft>
                <a:spcPts val="0"/>
              </a:spcAft>
              <a:buClr>
                <a:schemeClr val="lt1"/>
              </a:buClr>
              <a:buSzPts val="3078"/>
              <a:buNone/>
              <a:defRPr sz="1800"/>
            </a:lvl3pPr>
            <a:lvl4pPr marL="1828800" lvl="3" indent="-228600" algn="l">
              <a:spcBef>
                <a:spcPts val="4900"/>
              </a:spcBef>
              <a:spcAft>
                <a:spcPts val="0"/>
              </a:spcAft>
              <a:buClr>
                <a:schemeClr val="lt1"/>
              </a:buClr>
              <a:buSzPts val="2736"/>
              <a:buNone/>
              <a:defRPr sz="1600"/>
            </a:lvl4pPr>
            <a:lvl5pPr marL="2286000" lvl="4" indent="-228600" algn="l">
              <a:spcBef>
                <a:spcPts val="4900"/>
              </a:spcBef>
              <a:spcAft>
                <a:spcPts val="0"/>
              </a:spcAft>
              <a:buClr>
                <a:schemeClr val="lt1"/>
              </a:buClr>
              <a:buSzPts val="2736"/>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47"/>
          <p:cNvSpPr txBox="1">
            <a:spLocks noGrp="1"/>
          </p:cNvSpPr>
          <p:nvPr>
            <p:ph type="title"/>
          </p:nvPr>
        </p:nvSpPr>
        <p:spPr>
          <a:xfrm>
            <a:off x="1117600" y="487363"/>
            <a:ext cx="14020800" cy="176688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56" name="Google Shape;156;p47"/>
          <p:cNvSpPr txBox="1">
            <a:spLocks noGrp="1"/>
          </p:cNvSpPr>
          <p:nvPr>
            <p:ph type="body" idx="1"/>
          </p:nvPr>
        </p:nvSpPr>
        <p:spPr>
          <a:xfrm>
            <a:off x="1155700" y="1181100"/>
            <a:ext cx="13931900" cy="6769100"/>
          </a:xfrm>
          <a:prstGeom prst="rect">
            <a:avLst/>
          </a:prstGeom>
          <a:noFill/>
          <a:ln>
            <a:noFill/>
          </a:ln>
        </p:spPr>
        <p:txBody>
          <a:bodyPr spcFirstLastPara="1" wrap="square" lIns="38100" tIns="38100" rIns="38100" bIns="38100" anchor="ctr" anchorCtr="0">
            <a:noAutofit/>
          </a:bodyPr>
          <a:lstStyle>
            <a:lvl1pPr marL="457200" lvl="0" indent="-424053" algn="l">
              <a:spcBef>
                <a:spcPts val="4900"/>
              </a:spcBef>
              <a:spcAft>
                <a:spcPts val="0"/>
              </a:spcAft>
              <a:buClr>
                <a:schemeClr val="lt1"/>
              </a:buClr>
              <a:buSzPts val="3078"/>
              <a:buChar char="•"/>
              <a:defRPr/>
            </a:lvl1pPr>
            <a:lvl2pPr marL="914400" lvl="1" indent="-424053" algn="l">
              <a:spcBef>
                <a:spcPts val="4900"/>
              </a:spcBef>
              <a:spcAft>
                <a:spcPts val="0"/>
              </a:spcAft>
              <a:buClr>
                <a:schemeClr val="lt1"/>
              </a:buClr>
              <a:buSzPts val="3078"/>
              <a:buChar char="•"/>
              <a:defRPr/>
            </a:lvl2pPr>
            <a:lvl3pPr marL="1371600" lvl="2" indent="-424053" algn="l">
              <a:spcBef>
                <a:spcPts val="4900"/>
              </a:spcBef>
              <a:spcAft>
                <a:spcPts val="0"/>
              </a:spcAft>
              <a:buClr>
                <a:schemeClr val="lt1"/>
              </a:buClr>
              <a:buSzPts val="3078"/>
              <a:buChar char="•"/>
              <a:defRPr/>
            </a:lvl3pPr>
            <a:lvl4pPr marL="1828800" lvl="3" indent="-424053" algn="l">
              <a:spcBef>
                <a:spcPts val="4900"/>
              </a:spcBef>
              <a:spcAft>
                <a:spcPts val="0"/>
              </a:spcAft>
              <a:buClr>
                <a:schemeClr val="lt1"/>
              </a:buClr>
              <a:buSzPts val="3078"/>
              <a:buChar char="•"/>
              <a:defRPr/>
            </a:lvl4pPr>
            <a:lvl5pPr marL="2286000" lvl="4" indent="-424053" algn="l">
              <a:spcBef>
                <a:spcPts val="4900"/>
              </a:spcBef>
              <a:spcAft>
                <a:spcPts val="0"/>
              </a:spcAft>
              <a:buClr>
                <a:schemeClr val="lt1"/>
              </a:buClr>
              <a:buSzPts val="3078"/>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48"/>
          <p:cNvSpPr txBox="1">
            <a:spLocks noGrp="1"/>
          </p:cNvSpPr>
          <p:nvPr>
            <p:ph type="ctrTitle"/>
          </p:nvPr>
        </p:nvSpPr>
        <p:spPr>
          <a:xfrm>
            <a:off x="2032000" y="1497013"/>
            <a:ext cx="12192000" cy="3182937"/>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
        <p:nvSpPr>
          <p:cNvPr id="159" name="Google Shape;159;p48"/>
          <p:cNvSpPr txBox="1">
            <a:spLocks noGrp="1"/>
          </p:cNvSpPr>
          <p:nvPr>
            <p:ph type="subTitle" idx="1"/>
          </p:nvPr>
        </p:nvSpPr>
        <p:spPr>
          <a:xfrm>
            <a:off x="2032000" y="4802188"/>
            <a:ext cx="12192000" cy="2208212"/>
          </a:xfrm>
          <a:prstGeom prst="rect">
            <a:avLst/>
          </a:prstGeom>
          <a:noFill/>
          <a:ln>
            <a:noFill/>
          </a:ln>
        </p:spPr>
        <p:txBody>
          <a:bodyPr spcFirstLastPara="1" wrap="square" lIns="38100" tIns="38100" rIns="38100" bIns="38100" anchor="ctr" anchorCtr="0">
            <a:noAutofit/>
          </a:bodyPr>
          <a:lstStyle>
            <a:lvl1pPr lvl="0" algn="ctr">
              <a:spcBef>
                <a:spcPts val="4900"/>
              </a:spcBef>
              <a:spcAft>
                <a:spcPts val="0"/>
              </a:spcAft>
              <a:buClr>
                <a:schemeClr val="lt1"/>
              </a:buClr>
              <a:buSzPts val="4104"/>
              <a:buNone/>
              <a:defRPr sz="2400"/>
            </a:lvl1pPr>
            <a:lvl2pPr lvl="1" algn="ctr">
              <a:spcBef>
                <a:spcPts val="4900"/>
              </a:spcBef>
              <a:spcAft>
                <a:spcPts val="0"/>
              </a:spcAft>
              <a:buClr>
                <a:schemeClr val="lt1"/>
              </a:buClr>
              <a:buSzPts val="3420"/>
              <a:buNone/>
              <a:defRPr sz="2000"/>
            </a:lvl2pPr>
            <a:lvl3pPr lvl="2" algn="ctr">
              <a:spcBef>
                <a:spcPts val="4900"/>
              </a:spcBef>
              <a:spcAft>
                <a:spcPts val="0"/>
              </a:spcAft>
              <a:buClr>
                <a:schemeClr val="lt1"/>
              </a:buClr>
              <a:buSzPts val="3078"/>
              <a:buNone/>
              <a:defRPr sz="1800"/>
            </a:lvl3pPr>
            <a:lvl4pPr lvl="3" algn="ctr">
              <a:spcBef>
                <a:spcPts val="4900"/>
              </a:spcBef>
              <a:spcAft>
                <a:spcPts val="0"/>
              </a:spcAft>
              <a:buClr>
                <a:schemeClr val="lt1"/>
              </a:buClr>
              <a:buSzPts val="2736"/>
              <a:buNone/>
              <a:defRPr sz="1600"/>
            </a:lvl4pPr>
            <a:lvl5pPr lvl="4" algn="ctr">
              <a:spcBef>
                <a:spcPts val="4900"/>
              </a:spcBef>
              <a:spcAft>
                <a:spcPts val="0"/>
              </a:spcAft>
              <a:buClr>
                <a:schemeClr val="lt1"/>
              </a:buClr>
              <a:buSzPts val="2736"/>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50"/>
          <p:cNvSpPr txBox="1">
            <a:spLocks noGrp="1"/>
          </p:cNvSpPr>
          <p:nvPr>
            <p:ph type="title"/>
          </p:nvPr>
        </p:nvSpPr>
        <p:spPr>
          <a:xfrm rot="5400000">
            <a:off x="10354469" y="3712369"/>
            <a:ext cx="6062662" cy="35052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50"/>
          <p:cNvSpPr txBox="1">
            <a:spLocks noGrp="1"/>
          </p:cNvSpPr>
          <p:nvPr>
            <p:ph type="body" idx="1"/>
          </p:nvPr>
        </p:nvSpPr>
        <p:spPr>
          <a:xfrm rot="5400000">
            <a:off x="3267869" y="283369"/>
            <a:ext cx="6062662" cy="103632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Google Shape;166;p51"/>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51"/>
          <p:cNvSpPr txBox="1">
            <a:spLocks noGrp="1"/>
          </p:cNvSpPr>
          <p:nvPr>
            <p:ph type="body" idx="1"/>
          </p:nvPr>
        </p:nvSpPr>
        <p:spPr>
          <a:xfrm rot="5400000">
            <a:off x="5226844" y="-1675606"/>
            <a:ext cx="5802312" cy="140208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8"/>
        <p:cNvGrpSpPr/>
        <p:nvPr/>
      </p:nvGrpSpPr>
      <p:grpSpPr>
        <a:xfrm>
          <a:off x="0" y="0"/>
          <a:ext cx="0" cy="0"/>
          <a:chOff x="0" y="0"/>
          <a:chExt cx="0" cy="0"/>
        </a:xfrm>
      </p:grpSpPr>
      <p:sp>
        <p:nvSpPr>
          <p:cNvPr id="169" name="Google Shape;169;p52"/>
          <p:cNvSpPr txBox="1">
            <a:spLocks noGrp="1"/>
          </p:cNvSpPr>
          <p:nvPr>
            <p:ph type="title"/>
          </p:nvPr>
        </p:nvSpPr>
        <p:spPr>
          <a:xfrm>
            <a:off x="1119188" y="609600"/>
            <a:ext cx="5243512" cy="2133600"/>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0" name="Google Shape;170;p52"/>
          <p:cNvSpPr>
            <a:spLocks noGrp="1"/>
          </p:cNvSpPr>
          <p:nvPr>
            <p:ph type="pic" idx="2"/>
          </p:nvPr>
        </p:nvSpPr>
        <p:spPr>
          <a:xfrm>
            <a:off x="6910388" y="1316038"/>
            <a:ext cx="8229600" cy="6499225"/>
          </a:xfrm>
          <a:prstGeom prst="rect">
            <a:avLst/>
          </a:prstGeom>
          <a:noFill/>
          <a:ln>
            <a:noFill/>
          </a:ln>
        </p:spPr>
      </p:sp>
      <p:sp>
        <p:nvSpPr>
          <p:cNvPr id="171" name="Google Shape;171;p52"/>
          <p:cNvSpPr txBox="1">
            <a:spLocks noGrp="1"/>
          </p:cNvSpPr>
          <p:nvPr>
            <p:ph type="body" idx="1"/>
          </p:nvPr>
        </p:nvSpPr>
        <p:spPr>
          <a:xfrm>
            <a:off x="1119188" y="2743200"/>
            <a:ext cx="5243512" cy="5081588"/>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1400"/>
              <a:buFont typeface="Gill Sans"/>
              <a:buNone/>
              <a:defRPr sz="14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200"/>
              <a:buFont typeface="Gill Sans"/>
              <a:buNone/>
              <a:defRPr sz="1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000"/>
              <a:buFont typeface="Gill Sans"/>
              <a:buNone/>
              <a:defRPr sz="10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000"/>
              <a:buFont typeface="Gill Sans"/>
              <a:buNone/>
              <a:defRPr sz="10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53"/>
          <p:cNvSpPr txBox="1">
            <a:spLocks noGrp="1"/>
          </p:cNvSpPr>
          <p:nvPr>
            <p:ph type="title"/>
          </p:nvPr>
        </p:nvSpPr>
        <p:spPr>
          <a:xfrm>
            <a:off x="1119188" y="609600"/>
            <a:ext cx="5243512" cy="2133600"/>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53"/>
          <p:cNvSpPr txBox="1">
            <a:spLocks noGrp="1"/>
          </p:cNvSpPr>
          <p:nvPr>
            <p:ph type="body" idx="1"/>
          </p:nvPr>
        </p:nvSpPr>
        <p:spPr>
          <a:xfrm>
            <a:off x="6910388" y="1316038"/>
            <a:ext cx="8229600" cy="6499225"/>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28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24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20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2000" b="0" i="0" u="none" strike="noStrike" cap="none">
                <a:solidFill>
                  <a:schemeClr val="lt1"/>
                </a:solidFill>
                <a:latin typeface="Gill Sans"/>
                <a:ea typeface="Gill Sans"/>
                <a:cs typeface="Gill Sans"/>
                <a:sym typeface="Gill Sans"/>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9pPr>
          </a:lstStyle>
          <a:p>
            <a:endParaRPr/>
          </a:p>
        </p:txBody>
      </p:sp>
      <p:sp>
        <p:nvSpPr>
          <p:cNvPr id="175" name="Google Shape;175;p53"/>
          <p:cNvSpPr txBox="1">
            <a:spLocks noGrp="1"/>
          </p:cNvSpPr>
          <p:nvPr>
            <p:ph type="body" idx="2"/>
          </p:nvPr>
        </p:nvSpPr>
        <p:spPr>
          <a:xfrm>
            <a:off x="1119188" y="2743200"/>
            <a:ext cx="5243512" cy="5081588"/>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1400"/>
              <a:buFont typeface="Gill Sans"/>
              <a:buNone/>
              <a:defRPr sz="14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200"/>
              <a:buFont typeface="Gill Sans"/>
              <a:buNone/>
              <a:defRPr sz="1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000"/>
              <a:buFont typeface="Gill Sans"/>
              <a:buNone/>
              <a:defRPr sz="10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000"/>
              <a:buFont typeface="Gill Sans"/>
              <a:buNone/>
              <a:defRPr sz="10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119188" y="609600"/>
            <a:ext cx="5243512" cy="21336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6910388" y="1316038"/>
            <a:ext cx="8229600" cy="6499225"/>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sz="3200"/>
            </a:lvl1pPr>
            <a:lvl2pPr marL="914400" lvl="1" indent="-228600" algn="l">
              <a:spcBef>
                <a:spcPts val="0"/>
              </a:spcBef>
              <a:spcAft>
                <a:spcPts val="0"/>
              </a:spcAft>
              <a:buSzPts val="1400"/>
              <a:buNone/>
              <a:defRPr sz="2800"/>
            </a:lvl2pPr>
            <a:lvl3pPr marL="1371600" lvl="2" indent="-228600" algn="l">
              <a:spcBef>
                <a:spcPts val="0"/>
              </a:spcBef>
              <a:spcAft>
                <a:spcPts val="0"/>
              </a:spcAft>
              <a:buSzPts val="1400"/>
              <a:buNone/>
              <a:defRPr sz="2400"/>
            </a:lvl3pPr>
            <a:lvl4pPr marL="1828800" lvl="3" indent="-228600" algn="l">
              <a:spcBef>
                <a:spcPts val="0"/>
              </a:spcBef>
              <a:spcAft>
                <a:spcPts val="0"/>
              </a:spcAft>
              <a:buSzPts val="1400"/>
              <a:buNone/>
              <a:defRPr sz="2000"/>
            </a:lvl4pPr>
            <a:lvl5pPr marL="2286000" lvl="4" indent="-228600" algn="l">
              <a:spcBef>
                <a:spcPts val="0"/>
              </a:spcBef>
              <a:spcAft>
                <a:spcPts val="0"/>
              </a:spcAft>
              <a:buSzPts val="1400"/>
              <a:buNone/>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25" name="Google Shape;25;p6"/>
          <p:cNvSpPr txBox="1">
            <a:spLocks noGrp="1"/>
          </p:cNvSpPr>
          <p:nvPr>
            <p:ph type="body" idx="2"/>
          </p:nvPr>
        </p:nvSpPr>
        <p:spPr>
          <a:xfrm>
            <a:off x="1119188" y="2743200"/>
            <a:ext cx="5243512" cy="5081588"/>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Clr>
                <a:schemeClr val="lt1"/>
              </a:buClr>
              <a:buSzPts val="1600"/>
              <a:buFont typeface="Helvetica Neue Light"/>
              <a:buNone/>
              <a:defRPr sz="1600"/>
            </a:lvl1pPr>
            <a:lvl2pPr marL="914400" lvl="1" indent="-228600" algn="l">
              <a:spcBef>
                <a:spcPts val="0"/>
              </a:spcBef>
              <a:spcAft>
                <a:spcPts val="0"/>
              </a:spcAft>
              <a:buClr>
                <a:schemeClr val="lt1"/>
              </a:buClr>
              <a:buSzPts val="1400"/>
              <a:buFont typeface="Helvetica Neue Light"/>
              <a:buNone/>
              <a:defRPr sz="1400"/>
            </a:lvl2pPr>
            <a:lvl3pPr marL="1371600" lvl="2" indent="-228600" algn="l">
              <a:spcBef>
                <a:spcPts val="0"/>
              </a:spcBef>
              <a:spcAft>
                <a:spcPts val="0"/>
              </a:spcAft>
              <a:buClr>
                <a:schemeClr val="lt1"/>
              </a:buClr>
              <a:buSzPts val="1200"/>
              <a:buFont typeface="Helvetica Neue Light"/>
              <a:buNone/>
              <a:defRPr sz="1200"/>
            </a:lvl3pPr>
            <a:lvl4pPr marL="1828800" lvl="3" indent="-228600" algn="l">
              <a:spcBef>
                <a:spcPts val="0"/>
              </a:spcBef>
              <a:spcAft>
                <a:spcPts val="0"/>
              </a:spcAft>
              <a:buClr>
                <a:schemeClr val="lt1"/>
              </a:buClr>
              <a:buSzPts val="1000"/>
              <a:buFont typeface="Helvetica Neue Light"/>
              <a:buNone/>
              <a:defRPr sz="1000"/>
            </a:lvl4pPr>
            <a:lvl5pPr marL="2286000" lvl="4" indent="-228600" algn="l">
              <a:spcBef>
                <a:spcPts val="0"/>
              </a:spcBef>
              <a:spcAft>
                <a:spcPts val="0"/>
              </a:spcAft>
              <a:buClr>
                <a:schemeClr val="lt1"/>
              </a:buClr>
              <a:buSzPts val="1000"/>
              <a:buFont typeface="Helvetica Neue Light"/>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sp>
        <p:nvSpPr>
          <p:cNvPr id="178" name="Google Shape;178;p55"/>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sp>
        <p:nvSpPr>
          <p:cNvPr id="180" name="Google Shape;180;p56"/>
          <p:cNvSpPr txBox="1">
            <a:spLocks noGrp="1"/>
          </p:cNvSpPr>
          <p:nvPr>
            <p:ph type="title"/>
          </p:nvPr>
        </p:nvSpPr>
        <p:spPr>
          <a:xfrm>
            <a:off x="1119188" y="487363"/>
            <a:ext cx="14020800" cy="1766887"/>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1" name="Google Shape;181;p56"/>
          <p:cNvSpPr txBox="1">
            <a:spLocks noGrp="1"/>
          </p:cNvSpPr>
          <p:nvPr>
            <p:ph type="body" idx="1"/>
          </p:nvPr>
        </p:nvSpPr>
        <p:spPr>
          <a:xfrm>
            <a:off x="1119188" y="2241550"/>
            <a:ext cx="6877050" cy="1098550"/>
          </a:xfrm>
          <a:prstGeom prst="rect">
            <a:avLst/>
          </a:prstGeom>
          <a:noFill/>
          <a:ln>
            <a:noFill/>
          </a:ln>
        </p:spPr>
        <p:txBody>
          <a:bodyPr spcFirstLastPara="1" wrap="square" lIns="91425" tIns="45700" rIns="91425" bIns="45700" anchor="b" anchorCtr="0">
            <a:noAutofit/>
          </a:bodyPr>
          <a:lstStyle>
            <a:lvl1pPr marL="457200" marR="0" lvl="0" indent="-228600" algn="ctr" rtl="0">
              <a:spcBef>
                <a:spcPts val="0"/>
              </a:spcBef>
              <a:spcAft>
                <a:spcPts val="0"/>
              </a:spcAft>
              <a:buClr>
                <a:schemeClr val="lt1"/>
              </a:buClr>
              <a:buSzPts val="2400"/>
              <a:buFont typeface="Gill Sans"/>
              <a:buNone/>
              <a:defRPr sz="2400" b="1"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800"/>
              <a:buFont typeface="Gill Sans"/>
              <a:buNone/>
              <a:defRPr sz="1800" b="1"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600"/>
              <a:buFont typeface="Gill Sans"/>
              <a:buNone/>
              <a:defRPr sz="1600" b="1"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600"/>
              <a:buFont typeface="Gill Sans"/>
              <a:buNone/>
              <a:defRPr sz="1600" b="1"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9pPr>
          </a:lstStyle>
          <a:p>
            <a:endParaRPr/>
          </a:p>
        </p:txBody>
      </p:sp>
      <p:sp>
        <p:nvSpPr>
          <p:cNvPr id="182" name="Google Shape;182;p56"/>
          <p:cNvSpPr txBox="1">
            <a:spLocks noGrp="1"/>
          </p:cNvSpPr>
          <p:nvPr>
            <p:ph type="body" idx="2"/>
          </p:nvPr>
        </p:nvSpPr>
        <p:spPr>
          <a:xfrm>
            <a:off x="1119188" y="3340100"/>
            <a:ext cx="6877050" cy="4913313"/>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83" name="Google Shape;183;p56"/>
          <p:cNvSpPr txBox="1">
            <a:spLocks noGrp="1"/>
          </p:cNvSpPr>
          <p:nvPr>
            <p:ph type="body" idx="3"/>
          </p:nvPr>
        </p:nvSpPr>
        <p:spPr>
          <a:xfrm>
            <a:off x="8229600" y="2241550"/>
            <a:ext cx="6910388" cy="1098550"/>
          </a:xfrm>
          <a:prstGeom prst="rect">
            <a:avLst/>
          </a:prstGeom>
          <a:noFill/>
          <a:ln>
            <a:noFill/>
          </a:ln>
        </p:spPr>
        <p:txBody>
          <a:bodyPr spcFirstLastPara="1" wrap="square" lIns="91425" tIns="45700" rIns="91425" bIns="45700" anchor="b" anchorCtr="0">
            <a:noAutofit/>
          </a:bodyPr>
          <a:lstStyle>
            <a:lvl1pPr marL="457200" marR="0" lvl="0" indent="-228600" algn="ctr" rtl="0">
              <a:spcBef>
                <a:spcPts val="0"/>
              </a:spcBef>
              <a:spcAft>
                <a:spcPts val="0"/>
              </a:spcAft>
              <a:buClr>
                <a:schemeClr val="lt1"/>
              </a:buClr>
              <a:buSzPts val="2400"/>
              <a:buFont typeface="Gill Sans"/>
              <a:buNone/>
              <a:defRPr sz="2400" b="1"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800"/>
              <a:buFont typeface="Gill Sans"/>
              <a:buNone/>
              <a:defRPr sz="1800" b="1"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600"/>
              <a:buFont typeface="Gill Sans"/>
              <a:buNone/>
              <a:defRPr sz="1600" b="1"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600"/>
              <a:buFont typeface="Gill Sans"/>
              <a:buNone/>
              <a:defRPr sz="1600" b="1"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Gill Sans"/>
                <a:ea typeface="Gill Sans"/>
                <a:cs typeface="Gill Sans"/>
                <a:sym typeface="Gill Sans"/>
              </a:defRPr>
            </a:lvl9pPr>
          </a:lstStyle>
          <a:p>
            <a:endParaRPr/>
          </a:p>
        </p:txBody>
      </p:sp>
      <p:sp>
        <p:nvSpPr>
          <p:cNvPr id="184" name="Google Shape;184;p56"/>
          <p:cNvSpPr txBox="1">
            <a:spLocks noGrp="1"/>
          </p:cNvSpPr>
          <p:nvPr>
            <p:ph type="body" idx="4"/>
          </p:nvPr>
        </p:nvSpPr>
        <p:spPr>
          <a:xfrm>
            <a:off x="8229600" y="3340100"/>
            <a:ext cx="6910388" cy="4913313"/>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5"/>
        <p:cNvGrpSpPr/>
        <p:nvPr/>
      </p:nvGrpSpPr>
      <p:grpSpPr>
        <a:xfrm>
          <a:off x="0" y="0"/>
          <a:ext cx="0" cy="0"/>
          <a:chOff x="0" y="0"/>
          <a:chExt cx="0" cy="0"/>
        </a:xfrm>
      </p:grpSpPr>
      <p:sp>
        <p:nvSpPr>
          <p:cNvPr id="186" name="Google Shape;186;p57"/>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7" name="Google Shape;187;p57"/>
          <p:cNvSpPr txBox="1">
            <a:spLocks noGrp="1"/>
          </p:cNvSpPr>
          <p:nvPr>
            <p:ph type="body" idx="1"/>
          </p:nvPr>
        </p:nvSpPr>
        <p:spPr>
          <a:xfrm>
            <a:off x="1117600" y="2433638"/>
            <a:ext cx="6934200" cy="580231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88" name="Google Shape;188;p57"/>
          <p:cNvSpPr txBox="1">
            <a:spLocks noGrp="1"/>
          </p:cNvSpPr>
          <p:nvPr>
            <p:ph type="body" idx="2"/>
          </p:nvPr>
        </p:nvSpPr>
        <p:spPr>
          <a:xfrm>
            <a:off x="8204200" y="2433638"/>
            <a:ext cx="6934200" cy="580231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9"/>
        <p:cNvGrpSpPr/>
        <p:nvPr/>
      </p:nvGrpSpPr>
      <p:grpSpPr>
        <a:xfrm>
          <a:off x="0" y="0"/>
          <a:ext cx="0" cy="0"/>
          <a:chOff x="0" y="0"/>
          <a:chExt cx="0" cy="0"/>
        </a:xfrm>
      </p:grpSpPr>
      <p:sp>
        <p:nvSpPr>
          <p:cNvPr id="190" name="Google Shape;190;p58"/>
          <p:cNvSpPr txBox="1">
            <a:spLocks noGrp="1"/>
          </p:cNvSpPr>
          <p:nvPr>
            <p:ph type="title"/>
          </p:nvPr>
        </p:nvSpPr>
        <p:spPr>
          <a:xfrm>
            <a:off x="1109663" y="2279650"/>
            <a:ext cx="14020800" cy="3803650"/>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1" name="Google Shape;191;p58"/>
          <p:cNvSpPr txBox="1">
            <a:spLocks noGrp="1"/>
          </p:cNvSpPr>
          <p:nvPr>
            <p:ph type="body" idx="1"/>
          </p:nvPr>
        </p:nvSpPr>
        <p:spPr>
          <a:xfrm>
            <a:off x="1109663" y="6119813"/>
            <a:ext cx="14020800" cy="200025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lt1"/>
              </a:buClr>
              <a:buSzPts val="2400"/>
              <a:buFont typeface="Gill Sans"/>
              <a:buNone/>
              <a:defRPr sz="24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Clr>
                <a:schemeClr val="lt1"/>
              </a:buClr>
              <a:buSzPts val="1800"/>
              <a:buFont typeface="Gill Sans"/>
              <a:buNone/>
              <a:defRPr sz="18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p59"/>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4" name="Google Shape;194;p59"/>
          <p:cNvSpPr txBox="1">
            <a:spLocks noGrp="1"/>
          </p:cNvSpPr>
          <p:nvPr>
            <p:ph type="body" idx="1"/>
          </p:nvPr>
        </p:nvSpPr>
        <p:spPr>
          <a:xfrm>
            <a:off x="1117600" y="2433638"/>
            <a:ext cx="14020800" cy="580231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1pPr>
            <a:lvl2pPr marL="914400" marR="0" lvl="1"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2pPr>
            <a:lvl3pPr marL="1371600" marR="0" lvl="2"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3pPr>
            <a:lvl4pPr marL="1828800" marR="0" lvl="3"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4pPr>
            <a:lvl5pPr marL="2286000" marR="0" lvl="4" indent="-228600" algn="ctr" rtl="0">
              <a:spcBef>
                <a:spcPts val="0"/>
              </a:spcBef>
              <a:spcAft>
                <a:spcPts val="0"/>
              </a:spcAft>
              <a:buSzPts val="1400"/>
              <a:buNone/>
              <a:defRPr sz="32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p60"/>
          <p:cNvSpPr txBox="1">
            <a:spLocks noGrp="1"/>
          </p:cNvSpPr>
          <p:nvPr>
            <p:ph type="ctrTitle"/>
          </p:nvPr>
        </p:nvSpPr>
        <p:spPr>
          <a:xfrm>
            <a:off x="2032000" y="1497013"/>
            <a:ext cx="12192000" cy="3182937"/>
          </a:xfrm>
          <a:prstGeom prst="rect">
            <a:avLst/>
          </a:prstGeom>
          <a:noFill/>
          <a:ln>
            <a:noFill/>
          </a:ln>
        </p:spPr>
        <p:txBody>
          <a:bodyPr spcFirstLastPara="1" wrap="square" lIns="38100" tIns="38100" rIns="38100" bIns="381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7" name="Google Shape;197;p60"/>
          <p:cNvSpPr txBox="1">
            <a:spLocks noGrp="1"/>
          </p:cNvSpPr>
          <p:nvPr>
            <p:ph type="subTitle" idx="1"/>
          </p:nvPr>
        </p:nvSpPr>
        <p:spPr>
          <a:xfrm>
            <a:off x="2032000" y="4802188"/>
            <a:ext cx="12192000" cy="220821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2400"/>
              <a:buFont typeface="Gill Sans"/>
              <a:buNone/>
              <a:defRPr sz="24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Clr>
                <a:schemeClr val="lt1"/>
              </a:buClr>
              <a:buSzPts val="1800"/>
              <a:buFont typeface="Gill Sans"/>
              <a:buNone/>
              <a:defRPr sz="18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Clr>
                <a:schemeClr val="lt1"/>
              </a:buClr>
              <a:buSzPts val="1600"/>
              <a:buFont typeface="Gill Sans"/>
              <a:buNone/>
              <a:defRPr sz="1600" b="0" i="0" u="none" strike="noStrike" cap="none">
                <a:solidFill>
                  <a:schemeClr val="lt1"/>
                </a:solidFill>
                <a:latin typeface="Gill Sans"/>
                <a:ea typeface="Gill Sans"/>
                <a:cs typeface="Gill Sans"/>
                <a:sym typeface="Gill San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1119188" y="487363"/>
            <a:ext cx="14020800" cy="1766887"/>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1119188" y="2241550"/>
            <a:ext cx="6877050" cy="1098550"/>
          </a:xfrm>
          <a:prstGeom prst="rect">
            <a:avLst/>
          </a:prstGeom>
          <a:noFill/>
          <a:ln>
            <a:noFill/>
          </a:ln>
        </p:spPr>
        <p:txBody>
          <a:bodyPr spcFirstLastPara="1" wrap="square" lIns="38100" tIns="38100" rIns="38100" bIns="38100" anchor="b" anchorCtr="0">
            <a:noAutofit/>
          </a:bodyPr>
          <a:lstStyle>
            <a:lvl1pPr marL="457200" lvl="0" indent="-228600" algn="l">
              <a:spcBef>
                <a:spcPts val="0"/>
              </a:spcBef>
              <a:spcAft>
                <a:spcPts val="0"/>
              </a:spcAft>
              <a:buClr>
                <a:schemeClr val="lt1"/>
              </a:buClr>
              <a:buSzPts val="2400"/>
              <a:buFont typeface="Helvetica Neue Light"/>
              <a:buNone/>
              <a:defRPr sz="2400" b="1"/>
            </a:lvl1pPr>
            <a:lvl2pPr marL="914400" lvl="1" indent="-228600" algn="l">
              <a:spcBef>
                <a:spcPts val="0"/>
              </a:spcBef>
              <a:spcAft>
                <a:spcPts val="0"/>
              </a:spcAft>
              <a:buClr>
                <a:schemeClr val="lt1"/>
              </a:buClr>
              <a:buSzPts val="2000"/>
              <a:buFont typeface="Helvetica Neue Light"/>
              <a:buNone/>
              <a:defRPr sz="2000" b="1"/>
            </a:lvl2pPr>
            <a:lvl3pPr marL="1371600" lvl="2" indent="-228600" algn="l">
              <a:spcBef>
                <a:spcPts val="0"/>
              </a:spcBef>
              <a:spcAft>
                <a:spcPts val="0"/>
              </a:spcAft>
              <a:buClr>
                <a:schemeClr val="lt1"/>
              </a:buClr>
              <a:buSzPts val="1800"/>
              <a:buFont typeface="Helvetica Neue Light"/>
              <a:buNone/>
              <a:defRPr sz="1800" b="1"/>
            </a:lvl3pPr>
            <a:lvl4pPr marL="1828800" lvl="3" indent="-228600" algn="l">
              <a:spcBef>
                <a:spcPts val="0"/>
              </a:spcBef>
              <a:spcAft>
                <a:spcPts val="0"/>
              </a:spcAft>
              <a:buClr>
                <a:schemeClr val="lt1"/>
              </a:buClr>
              <a:buSzPts val="1600"/>
              <a:buFont typeface="Helvetica Neue Light"/>
              <a:buNone/>
              <a:defRPr sz="1600" b="1"/>
            </a:lvl4pPr>
            <a:lvl5pPr marL="2286000" lvl="4" indent="-228600" algn="l">
              <a:spcBef>
                <a:spcPts val="0"/>
              </a:spcBef>
              <a:spcAft>
                <a:spcPts val="0"/>
              </a:spcAft>
              <a:buClr>
                <a:schemeClr val="lt1"/>
              </a:buClr>
              <a:buSzPts val="1600"/>
              <a:buFont typeface="Helvetica Neue Light"/>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2" name="Google Shape;32;p9"/>
          <p:cNvSpPr txBox="1">
            <a:spLocks noGrp="1"/>
          </p:cNvSpPr>
          <p:nvPr>
            <p:ph type="body" idx="2"/>
          </p:nvPr>
        </p:nvSpPr>
        <p:spPr>
          <a:xfrm>
            <a:off x="1119188" y="3340100"/>
            <a:ext cx="6877050" cy="4913313"/>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9"/>
          <p:cNvSpPr txBox="1">
            <a:spLocks noGrp="1"/>
          </p:cNvSpPr>
          <p:nvPr>
            <p:ph type="body" idx="3"/>
          </p:nvPr>
        </p:nvSpPr>
        <p:spPr>
          <a:xfrm>
            <a:off x="8229600" y="2241550"/>
            <a:ext cx="6910388" cy="1098550"/>
          </a:xfrm>
          <a:prstGeom prst="rect">
            <a:avLst/>
          </a:prstGeom>
          <a:noFill/>
          <a:ln>
            <a:noFill/>
          </a:ln>
        </p:spPr>
        <p:txBody>
          <a:bodyPr spcFirstLastPara="1" wrap="square" lIns="38100" tIns="38100" rIns="38100" bIns="38100" anchor="b" anchorCtr="0">
            <a:noAutofit/>
          </a:bodyPr>
          <a:lstStyle>
            <a:lvl1pPr marL="457200" lvl="0" indent="-228600" algn="l">
              <a:spcBef>
                <a:spcPts val="0"/>
              </a:spcBef>
              <a:spcAft>
                <a:spcPts val="0"/>
              </a:spcAft>
              <a:buClr>
                <a:schemeClr val="lt1"/>
              </a:buClr>
              <a:buSzPts val="2400"/>
              <a:buFont typeface="Helvetica Neue Light"/>
              <a:buNone/>
              <a:defRPr sz="2400" b="1"/>
            </a:lvl1pPr>
            <a:lvl2pPr marL="914400" lvl="1" indent="-228600" algn="l">
              <a:spcBef>
                <a:spcPts val="0"/>
              </a:spcBef>
              <a:spcAft>
                <a:spcPts val="0"/>
              </a:spcAft>
              <a:buClr>
                <a:schemeClr val="lt1"/>
              </a:buClr>
              <a:buSzPts val="2000"/>
              <a:buFont typeface="Helvetica Neue Light"/>
              <a:buNone/>
              <a:defRPr sz="2000" b="1"/>
            </a:lvl2pPr>
            <a:lvl3pPr marL="1371600" lvl="2" indent="-228600" algn="l">
              <a:spcBef>
                <a:spcPts val="0"/>
              </a:spcBef>
              <a:spcAft>
                <a:spcPts val="0"/>
              </a:spcAft>
              <a:buClr>
                <a:schemeClr val="lt1"/>
              </a:buClr>
              <a:buSzPts val="1800"/>
              <a:buFont typeface="Helvetica Neue Light"/>
              <a:buNone/>
              <a:defRPr sz="1800" b="1"/>
            </a:lvl3pPr>
            <a:lvl4pPr marL="1828800" lvl="3" indent="-228600" algn="l">
              <a:spcBef>
                <a:spcPts val="0"/>
              </a:spcBef>
              <a:spcAft>
                <a:spcPts val="0"/>
              </a:spcAft>
              <a:buClr>
                <a:schemeClr val="lt1"/>
              </a:buClr>
              <a:buSzPts val="1600"/>
              <a:buFont typeface="Helvetica Neue Light"/>
              <a:buNone/>
              <a:defRPr sz="1600" b="1"/>
            </a:lvl4pPr>
            <a:lvl5pPr marL="2286000" lvl="4" indent="-228600" algn="l">
              <a:spcBef>
                <a:spcPts val="0"/>
              </a:spcBef>
              <a:spcAft>
                <a:spcPts val="0"/>
              </a:spcAft>
              <a:buClr>
                <a:schemeClr val="lt1"/>
              </a:buClr>
              <a:buSzPts val="1600"/>
              <a:buFont typeface="Helvetica Neue Light"/>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4" name="Google Shape;34;p9"/>
          <p:cNvSpPr txBox="1">
            <a:spLocks noGrp="1"/>
          </p:cNvSpPr>
          <p:nvPr>
            <p:ph type="body" idx="4"/>
          </p:nvPr>
        </p:nvSpPr>
        <p:spPr>
          <a:xfrm>
            <a:off x="8229600" y="3340100"/>
            <a:ext cx="6910388" cy="4913313"/>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1155700" y="4711700"/>
            <a:ext cx="6889750" cy="105410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8" name="Google Shape;38;p10"/>
          <p:cNvSpPr txBox="1">
            <a:spLocks noGrp="1"/>
          </p:cNvSpPr>
          <p:nvPr>
            <p:ph type="body" idx="2"/>
          </p:nvPr>
        </p:nvSpPr>
        <p:spPr>
          <a:xfrm>
            <a:off x="8197850" y="4711700"/>
            <a:ext cx="6889750" cy="1054100"/>
          </a:xfrm>
          <a:prstGeom prst="rect">
            <a:avLst/>
          </a:prstGeom>
          <a:noFill/>
          <a:ln>
            <a:noFill/>
          </a:ln>
        </p:spPr>
        <p:txBody>
          <a:bodyPr spcFirstLastPara="1" wrap="square" lIns="38100" tIns="38100" rIns="38100" bIns="381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blip>
          <a:srcRect/>
          <a:stretch/>
        </p:blipFill>
        <p:spPr>
          <a:xfrm>
            <a:off x="0" y="0"/>
            <a:ext cx="16256000" cy="9144000"/>
          </a:xfrm>
          <a:prstGeom prst="rect">
            <a:avLst/>
          </a:prstGeom>
          <a:noFill/>
          <a:ln>
            <a:noFill/>
          </a:ln>
        </p:spPr>
      </p:pic>
      <p:sp>
        <p:nvSpPr>
          <p:cNvPr id="7" name="Google Shape;7;p1"/>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lvl1pPr marR="0" lvl="0"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1pPr>
            <a:lvl2pPr marR="0" lvl="1"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2pPr>
            <a:lvl3pPr marR="0" lvl="2"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3pPr>
            <a:lvl4pPr marR="0" lvl="3"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4pPr>
            <a:lvl5pPr marR="0" lvl="4"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5pPr>
            <a:lvl6pPr marR="0" lvl="5"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6pPr>
            <a:lvl7pPr marR="0" lvl="6"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7pPr>
            <a:lvl8pPr marR="0" lvl="7"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8pPr>
            <a:lvl9pPr marR="0" lvl="8" algn="l" rtl="0">
              <a:spcBef>
                <a:spcPts val="0"/>
              </a:spcBef>
              <a:spcAft>
                <a:spcPts val="0"/>
              </a:spcAft>
              <a:buSzPts val="1400"/>
              <a:buNone/>
              <a:defRPr sz="7100" b="0" i="0" u="none" strike="noStrike" cap="none">
                <a:solidFill>
                  <a:schemeClr val="lt1"/>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body" idx="1"/>
          </p:nvPr>
        </p:nvSpPr>
        <p:spPr>
          <a:xfrm>
            <a:off x="1155700" y="4711700"/>
            <a:ext cx="13931900" cy="1054100"/>
          </a:xfrm>
          <a:prstGeom prst="rect">
            <a:avLst/>
          </a:prstGeom>
          <a:noFill/>
          <a:ln>
            <a:noFill/>
          </a:ln>
        </p:spPr>
        <p:txBody>
          <a:bodyPr spcFirstLastPara="1" wrap="square" lIns="38100" tIns="38100" rIns="38100" bIns="38100" anchor="t" anchorCtr="0">
            <a:noAutofit/>
          </a:bodyPr>
          <a:lstStyle>
            <a:lvl1pPr marL="457200" marR="0" lvl="0"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1pPr>
            <a:lvl2pPr marL="914400" marR="0" lvl="1"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2pPr>
            <a:lvl3pPr marL="1371600" marR="0" lvl="2"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3pPr>
            <a:lvl4pPr marL="1828800" marR="0" lvl="3"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4pPr>
            <a:lvl5pPr marL="2286000" marR="0" lvl="4" indent="-228600" algn="l" rtl="0">
              <a:spcBef>
                <a:spcPts val="0"/>
              </a:spcBef>
              <a:spcAft>
                <a:spcPts val="0"/>
              </a:spcAft>
              <a:buSzPts val="1400"/>
              <a:buNone/>
              <a:defRPr sz="3100" b="0" i="0" u="none" strike="noStrike" cap="none">
                <a:solidFill>
                  <a:schemeClr val="lt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13"/>
          <p:cNvPicPr preferRelativeResize="0"/>
          <p:nvPr/>
        </p:nvPicPr>
        <p:blipFill rotWithShape="1">
          <a:blip r:embed="rId13">
            <a:alphaModFix/>
          </a:blip>
          <a:srcRect/>
          <a:stretch/>
        </p:blipFill>
        <p:spPr>
          <a:xfrm>
            <a:off x="0" y="0"/>
            <a:ext cx="16256000" cy="9144000"/>
          </a:xfrm>
          <a:prstGeom prst="rect">
            <a:avLst/>
          </a:prstGeom>
          <a:noFill/>
          <a:ln>
            <a:noFill/>
          </a:ln>
        </p:spPr>
      </p:pic>
      <p:sp>
        <p:nvSpPr>
          <p:cNvPr id="47" name="Google Shape;47;p13"/>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lvl1pPr marR="0" lvl="0"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1pPr>
            <a:lvl2pPr marR="0" lvl="1"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2pPr>
            <a:lvl3pPr marR="0" lvl="2"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3pPr>
            <a:lvl4pPr marR="0" lvl="3"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4pPr>
            <a:lvl5pPr marR="0" lvl="4"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5pPr>
            <a:lvl6pPr marR="0" lvl="5"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6pPr>
            <a:lvl7pPr marR="0" lvl="6"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7pPr>
            <a:lvl8pPr marR="0" lvl="7"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8pPr>
            <a:lvl9pPr marR="0" lvl="8" algn="ctr" rtl="0">
              <a:spcBef>
                <a:spcPts val="0"/>
              </a:spcBef>
              <a:spcAft>
                <a:spcPts val="0"/>
              </a:spcAft>
              <a:buSzPts val="1400"/>
              <a:buNone/>
              <a:defRPr sz="76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48" name="Google Shape;48;p13"/>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lvl1pPr marL="457200" marR="0" lvl="0"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1pPr>
            <a:lvl2pPr marL="914400" marR="0" lvl="1"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2pPr>
            <a:lvl3pPr marL="1371600" marR="0" lvl="2"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3pPr>
            <a:lvl4pPr marL="1828800" marR="0" lvl="3"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4pPr>
            <a:lvl5pPr marL="2286000" marR="0" lvl="4" indent="-457200" algn="l" rtl="0">
              <a:spcBef>
                <a:spcPts val="3500"/>
              </a:spcBef>
              <a:spcAft>
                <a:spcPts val="0"/>
              </a:spcAft>
              <a:buClr>
                <a:schemeClr val="dk1"/>
              </a:buClr>
              <a:buSzPts val="3600"/>
              <a:buFont typeface="Helvetica Neue Light"/>
              <a:buChar char="•"/>
              <a:defRPr sz="36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2"/>
        <p:cNvGrpSpPr/>
        <p:nvPr/>
      </p:nvGrpSpPr>
      <p:grpSpPr>
        <a:xfrm>
          <a:off x="0" y="0"/>
          <a:ext cx="0" cy="0"/>
          <a:chOff x="0" y="0"/>
          <a:chExt cx="0" cy="0"/>
        </a:xfrm>
      </p:grpSpPr>
      <p:sp>
        <p:nvSpPr>
          <p:cNvPr id="123" name="Google Shape;123;p37"/>
          <p:cNvSpPr txBox="1">
            <a:spLocks noGrp="1"/>
          </p:cNvSpPr>
          <p:nvPr>
            <p:ph type="body" idx="1"/>
          </p:nvPr>
        </p:nvSpPr>
        <p:spPr>
          <a:xfrm>
            <a:off x="1155700" y="1181100"/>
            <a:ext cx="13931900" cy="6769100"/>
          </a:xfrm>
          <a:prstGeom prst="rect">
            <a:avLst/>
          </a:prstGeom>
          <a:noFill/>
          <a:ln>
            <a:noFill/>
          </a:ln>
        </p:spPr>
        <p:txBody>
          <a:bodyPr spcFirstLastPara="1" wrap="square" lIns="38100" tIns="38100" rIns="38100" bIns="38100" anchor="ctr" anchorCtr="0">
            <a:noAutofit/>
          </a:bodyPr>
          <a:lstStyle>
            <a:lvl1pPr marL="457200" marR="0" lvl="0"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1pPr>
            <a:lvl2pPr marL="914400" marR="0" lvl="1"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2pPr>
            <a:lvl3pPr marL="1371600" marR="0" lvl="2"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3pPr>
            <a:lvl4pPr marL="1828800" marR="0" lvl="3"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4pPr>
            <a:lvl5pPr marL="2286000" marR="0" lvl="4" indent="-619506" algn="l" rtl="0">
              <a:spcBef>
                <a:spcPts val="4900"/>
              </a:spcBef>
              <a:spcAft>
                <a:spcPts val="0"/>
              </a:spcAft>
              <a:buClr>
                <a:schemeClr val="lt1"/>
              </a:buClr>
              <a:buSzPts val="6156"/>
              <a:buFont typeface="Gill Sans"/>
              <a:buChar char="•"/>
              <a:defRPr sz="36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0"/>
        <p:cNvGrpSpPr/>
        <p:nvPr/>
      </p:nvGrpSpPr>
      <p:grpSpPr>
        <a:xfrm>
          <a:off x="0" y="0"/>
          <a:ext cx="0" cy="0"/>
          <a:chOff x="0" y="0"/>
          <a:chExt cx="0" cy="0"/>
        </a:xfrm>
      </p:grpSpPr>
      <p:sp>
        <p:nvSpPr>
          <p:cNvPr id="161" name="Google Shape;161;p49"/>
          <p:cNvSpPr txBox="1">
            <a:spLocks noGrp="1"/>
          </p:cNvSpPr>
          <p:nvPr>
            <p:ph type="title"/>
          </p:nvPr>
        </p:nvSpPr>
        <p:spPr>
          <a:xfrm>
            <a:off x="1155700" y="6908800"/>
            <a:ext cx="13931900" cy="1587500"/>
          </a:xfrm>
          <a:prstGeom prst="rect">
            <a:avLst/>
          </a:prstGeom>
          <a:noFill/>
          <a:ln>
            <a:noFill/>
          </a:ln>
        </p:spPr>
        <p:txBody>
          <a:bodyPr spcFirstLastPara="1" wrap="square" lIns="38100" tIns="38100" rIns="38100" bIns="38100" anchor="ctr" anchorCtr="0">
            <a:noAutofit/>
          </a:bodyPr>
          <a:lstStyle>
            <a:lvl1pPr marR="0" lvl="0"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1pPr>
            <a:lvl2pPr marR="0" lvl="1"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2pPr>
            <a:lvl3pPr marR="0" lvl="2"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3pPr>
            <a:lvl4pPr marR="0" lvl="3"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4pPr>
            <a:lvl5pPr marR="0" lvl="4"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5pPr>
            <a:lvl6pPr marR="0" lvl="5"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6pPr>
            <a:lvl7pPr marR="0" lvl="6"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7pPr>
            <a:lvl8pPr marR="0" lvl="7"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8pPr>
            <a:lvl9pPr marR="0" lvl="8" algn="ctr" rtl="0">
              <a:spcBef>
                <a:spcPts val="0"/>
              </a:spcBef>
              <a:spcAft>
                <a:spcPts val="0"/>
              </a:spcAft>
              <a:buSzPts val="1400"/>
              <a:buNone/>
              <a:defRPr sz="7600" b="0" i="0" u="none" strike="noStrike" cap="none">
                <a:solidFill>
                  <a:schemeClr val="lt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5nEiwuJ7MfPNhmHy3h--QWqfJo87-6-G8czyNIDVS8U/ed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5nEiwuJ7MfPNhmHy3h--QWqfJo87-6-G8czyNIDVS8U/edi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youtube.com/watch?v=_axcdhxe_NU"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hyperlink" Target="https://www.youtube.com/watch?v=SeOMiErBnk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s://www.youtube.com/watch?v=FgqTTKmiEw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s://www.youtube.com/watch?v=eOHuDMuMn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www.youtube.com/watch?v=WSM8GcShCh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s://www.youtube.com/watch?v=ar0xLps7WS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youtube.com/watch?v=s-QVHJDmD6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bJpJBKUf4k&amp;t=208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0y3OBD9RHI"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3_3vHXuNgOQ"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5bieIiX5KLQ"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VIy-X8-pEoU"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www.youtube.com/watch?v=x7IcPGaswBQ"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H_4hOY-9nKA"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youtube.com/watch?v=tC8TscS0aZk&amp;feature=emb_log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LsD1QJEN0Yg"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docs.google.com/document/d/15nEiwuJ7MfPNhmHy3h--QWqfJo87-6-G8czyNIDVS8U/edit"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lessonbucket.com/filmmaking/storyboards/"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lessonbucket.com/filmmaking/storyboards/"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1"/>
          <p:cNvSpPr txBox="1">
            <a:spLocks noGrp="1"/>
          </p:cNvSpPr>
          <p:nvPr>
            <p:ph type="title"/>
          </p:nvPr>
        </p:nvSpPr>
        <p:spPr>
          <a:xfrm>
            <a:off x="927100" y="-1044575"/>
            <a:ext cx="13931900" cy="3086100"/>
          </a:xfrm>
          <a:prstGeom prst="rect">
            <a:avLst/>
          </a:prstGeom>
          <a:noFill/>
          <a:ln>
            <a:noFill/>
          </a:ln>
        </p:spPr>
        <p:txBody>
          <a:bodyPr spcFirstLastPara="1" wrap="square" lIns="38100" tIns="38100" rIns="38100" bIns="38100" anchor="b" anchorCtr="0">
            <a:noAutofit/>
          </a:bodyPr>
          <a:lstStyle/>
          <a:p>
            <a:pPr marL="3205162" lvl="0" indent="-3205162" algn="l" rtl="0">
              <a:lnSpc>
                <a:spcPct val="100000"/>
              </a:lnSpc>
              <a:spcBef>
                <a:spcPts val="0"/>
              </a:spcBef>
              <a:spcAft>
                <a:spcPts val="0"/>
              </a:spcAft>
              <a:buClr>
                <a:schemeClr val="lt1"/>
              </a:buClr>
              <a:buSzPts val="5400"/>
              <a:buFont typeface="Century Gothic"/>
              <a:buNone/>
            </a:pPr>
            <a:r>
              <a:rPr lang="en-US" sz="5400" b="0" i="0" u="none">
                <a:solidFill>
                  <a:schemeClr val="lt1"/>
                </a:solidFill>
                <a:latin typeface="Century Gothic"/>
                <a:ea typeface="Century Gothic"/>
                <a:cs typeface="Century Gothic"/>
                <a:sym typeface="Century Gothic"/>
              </a:rPr>
              <a:t>Week 4-6  </a:t>
            </a:r>
            <a:r>
              <a:rPr lang="en-US" sz="5400" b="0" i="0" u="none">
                <a:solidFill>
                  <a:srgbClr val="FFFF00"/>
                </a:solidFill>
                <a:latin typeface="Century Gothic"/>
                <a:ea typeface="Century Gothic"/>
                <a:cs typeface="Century Gothic"/>
                <a:sym typeface="Century Gothic"/>
              </a:rPr>
              <a:t>Writing and Directing a    </a:t>
            </a:r>
            <a:br>
              <a:rPr lang="en-US" sz="5400" b="0" i="0" u="none">
                <a:solidFill>
                  <a:srgbClr val="FFFF00"/>
                </a:solidFill>
                <a:latin typeface="Century Gothic"/>
                <a:ea typeface="Century Gothic"/>
                <a:cs typeface="Century Gothic"/>
                <a:sym typeface="Century Gothic"/>
              </a:rPr>
            </a:br>
            <a:r>
              <a:rPr lang="en-US" sz="5400" b="0" i="0" u="none">
                <a:solidFill>
                  <a:srgbClr val="FFFF00"/>
                </a:solidFill>
                <a:latin typeface="Century Gothic"/>
                <a:ea typeface="Century Gothic"/>
                <a:cs typeface="Century Gothic"/>
                <a:sym typeface="Century Gothic"/>
              </a:rPr>
              <a:t>   Short   Suspense Film </a:t>
            </a:r>
            <a:endParaRPr/>
          </a:p>
        </p:txBody>
      </p:sp>
      <p:sp>
        <p:nvSpPr>
          <p:cNvPr id="203" name="Google Shape;203;p61"/>
          <p:cNvSpPr txBox="1">
            <a:spLocks noGrp="1"/>
          </p:cNvSpPr>
          <p:nvPr>
            <p:ph type="body" idx="1"/>
          </p:nvPr>
        </p:nvSpPr>
        <p:spPr>
          <a:xfrm>
            <a:off x="517525" y="2041525"/>
            <a:ext cx="13931900" cy="10541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1 </a:t>
            </a:r>
            <a:r>
              <a:rPr lang="en-US" sz="2800" b="0" i="0" u="none" strike="noStrike" cap="none">
                <a:solidFill>
                  <a:schemeClr val="lt1"/>
                </a:solidFill>
                <a:latin typeface="Gill Sans"/>
                <a:ea typeface="Gill Sans"/>
                <a:cs typeface="Gill Sans"/>
                <a:sym typeface="Gill Sans"/>
              </a:rPr>
              <a:t>YOU SHOULD  READ  SLIDES 1 -10 : OPEN  </a:t>
            </a:r>
            <a:r>
              <a:rPr lang="en-US" sz="2800" b="0" i="0" u="sng" strike="noStrike" cap="none">
                <a:solidFill>
                  <a:schemeClr val="hlink"/>
                </a:solidFill>
                <a:latin typeface="Helvetica Neue Light"/>
                <a:ea typeface="Helvetica Neue Light"/>
                <a:cs typeface="Helvetica Neue Light"/>
                <a:sym typeface="Helvetica Neue Light"/>
                <a:hlinkClick r:id="rId3"/>
              </a:rPr>
              <a:t>TASK ONE SHEETS </a:t>
            </a:r>
            <a:r>
              <a:rPr lang="en-US" sz="2800" b="0" i="0" u="none" strike="noStrike" cap="none">
                <a:solidFill>
                  <a:schemeClr val="lt1"/>
                </a:solidFill>
                <a:latin typeface="Gill Sans"/>
                <a:ea typeface="Gill Sans"/>
                <a:cs typeface="Gill Sans"/>
                <a:sym typeface="Gill Sans"/>
              </a:rPr>
              <a:t>LINK</a:t>
            </a:r>
            <a:endParaRPr/>
          </a:p>
          <a:p>
            <a:pPr marL="0" marR="0" lvl="0" indent="0" algn="l" rtl="0">
              <a:lnSpc>
                <a:spcPct val="100000"/>
              </a:lnSpc>
              <a:spcBef>
                <a:spcPts val="0"/>
              </a:spcBef>
              <a:spcAft>
                <a:spcPts val="0"/>
              </a:spcAft>
              <a:buClr>
                <a:schemeClr val="lt1"/>
              </a:buClr>
              <a:buSzPts val="2800"/>
              <a:buFont typeface="Gill Sans"/>
              <a:buNone/>
            </a:pPr>
            <a:r>
              <a:rPr lang="en-US" sz="2800" b="0" i="0" u="none" strike="noStrike" cap="none">
                <a:solidFill>
                  <a:schemeClr val="lt1"/>
                </a:solidFill>
                <a:latin typeface="Gill Sans"/>
                <a:ea typeface="Gill Sans"/>
                <a:cs typeface="Gill Sans"/>
                <a:sym typeface="Gill Sans"/>
              </a:rPr>
              <a:t>VIEW SLIDES  12- 17  AND IN THE WORKBOOK  WRITE  DOWN OR LIST THE SUSPENSE ELEMENTS USED  </a:t>
            </a:r>
            <a:endParaRPr/>
          </a:p>
        </p:txBody>
      </p:sp>
      <p:sp>
        <p:nvSpPr>
          <p:cNvPr id="204" name="Google Shape;204;p61"/>
          <p:cNvSpPr txBox="1"/>
          <p:nvPr/>
        </p:nvSpPr>
        <p:spPr>
          <a:xfrm>
            <a:off x="517525" y="3630612"/>
            <a:ext cx="14562137"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Gill Sans"/>
              <a:buNone/>
            </a:pPr>
            <a:r>
              <a:rPr lang="en-US" sz="2800" b="0" i="0" u="none" strike="noStrike" cap="none">
                <a:solidFill>
                  <a:srgbClr val="FFFFFF"/>
                </a:solidFill>
                <a:latin typeface="Gill Sans"/>
                <a:ea typeface="Gill Sans"/>
                <a:cs typeface="Gill Sans"/>
                <a:sym typeface="Gill Sans"/>
              </a:rPr>
              <a:t>YOU SHOULD READ SLIDES  20 -36 TO EXAMINE MORE SUSPENSE TECHNIQUES  </a:t>
            </a:r>
            <a:endParaRPr/>
          </a:p>
        </p:txBody>
      </p:sp>
      <p:sp>
        <p:nvSpPr>
          <p:cNvPr id="205" name="Google Shape;205;p61"/>
          <p:cNvSpPr txBox="1"/>
          <p:nvPr/>
        </p:nvSpPr>
        <p:spPr>
          <a:xfrm>
            <a:off x="493712" y="4356100"/>
            <a:ext cx="14309725" cy="3970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2  </a:t>
            </a:r>
            <a:r>
              <a:rPr lang="en-US" sz="2800" b="0" i="0" u="none" strike="noStrike" cap="none">
                <a:solidFill>
                  <a:srgbClr val="FFFFFF"/>
                </a:solidFill>
                <a:latin typeface="Gill Sans"/>
                <a:ea typeface="Gill Sans"/>
                <a:cs typeface="Gill Sans"/>
                <a:sym typeface="Gill Sans"/>
              </a:rPr>
              <a:t>YOU SHOULD SELECT YOUR 3 MINUTE FILM TOPIC FROM SLIDE 38-41  AND THEN WRITE A TREATMENT IN YOUR </a:t>
            </a:r>
            <a:r>
              <a:rPr lang="en-US" sz="2800" b="0" i="0" u="sng" strike="noStrike" cap="none">
                <a:solidFill>
                  <a:schemeClr val="hlink"/>
                </a:solidFill>
                <a:latin typeface="Gill Sans"/>
                <a:ea typeface="Gill Sans"/>
                <a:cs typeface="Gill Sans"/>
                <a:sym typeface="Gill Sans"/>
                <a:hlinkClick r:id="rId3"/>
              </a:rPr>
              <a:t>WORKBOOK</a:t>
            </a:r>
            <a:endParaRPr/>
          </a:p>
          <a:p>
            <a:pPr marL="0" marR="0" lvl="0" indent="0" algn="l" rtl="0">
              <a:lnSpc>
                <a:spcPct val="100000"/>
              </a:lnSpc>
              <a:spcBef>
                <a:spcPts val="0"/>
              </a:spcBef>
              <a:spcAft>
                <a:spcPts val="0"/>
              </a:spcAft>
              <a:buClr>
                <a:srgbClr val="FFFFFF"/>
              </a:buClr>
              <a:buSzPts val="2800"/>
              <a:buFont typeface="Gill Sans"/>
              <a:buNone/>
            </a:pPr>
            <a:endParaRPr sz="28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3    </a:t>
            </a:r>
            <a:r>
              <a:rPr lang="en-US" sz="2800" b="0" i="0" u="none" strike="noStrike" cap="none">
                <a:solidFill>
                  <a:schemeClr val="lt1"/>
                </a:solidFill>
                <a:latin typeface="Gill Sans"/>
                <a:ea typeface="Gill Sans"/>
                <a:cs typeface="Gill Sans"/>
                <a:sym typeface="Gill Sans"/>
              </a:rPr>
              <a:t>WRITE A TREATMENT FOR YOUR FILM SLIDE 47 IN YOUR </a:t>
            </a:r>
            <a:r>
              <a:rPr lang="en-US" sz="2800" b="0" i="0" u="sng" strike="noStrike" cap="none">
                <a:solidFill>
                  <a:schemeClr val="hlink"/>
                </a:solidFill>
                <a:latin typeface="Gill Sans"/>
                <a:ea typeface="Gill Sans"/>
                <a:cs typeface="Gill Sans"/>
                <a:sym typeface="Gill Sans"/>
                <a:hlinkClick r:id="rId3"/>
              </a:rPr>
              <a:t>WORKBOOK</a:t>
            </a:r>
            <a:endParaRPr/>
          </a:p>
          <a:p>
            <a:pPr marL="0" marR="0" lvl="0" indent="0" algn="l" rtl="0">
              <a:lnSpc>
                <a:spcPct val="100000"/>
              </a:lnSpc>
              <a:spcBef>
                <a:spcPts val="0"/>
              </a:spcBef>
              <a:spcAft>
                <a:spcPts val="0"/>
              </a:spcAft>
              <a:buClr>
                <a:srgbClr val="FFFFFF"/>
              </a:buClr>
              <a:buSzPts val="2800"/>
              <a:buFont typeface="Gill Sans"/>
              <a:buNone/>
            </a:pPr>
            <a:endParaRPr sz="28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4 </a:t>
            </a:r>
            <a:r>
              <a:rPr lang="en-US" sz="2800" b="0" i="0" u="none" strike="noStrike" cap="none">
                <a:solidFill>
                  <a:srgbClr val="EEEEEE"/>
                </a:solidFill>
                <a:latin typeface="Gill Sans"/>
                <a:ea typeface="Gill Sans"/>
                <a:cs typeface="Gill Sans"/>
                <a:sym typeface="Gill Sans"/>
              </a:rPr>
              <a:t>SLIDES 49-50  COMPLET A SHOT LIST IN YOUR WORKBOOK OR  COMPLETE  A STORY BOARD </a:t>
            </a:r>
            <a:endParaRPr sz="2800" b="0" i="0" u="none" strike="noStrike" cap="none">
              <a:solidFill>
                <a:srgbClr val="EEEEEE"/>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2800"/>
              <a:buFont typeface="Gill Sans"/>
              <a:buNone/>
            </a:pPr>
            <a:endParaRPr sz="2800" b="0" i="0" u="none" strike="noStrike" cap="none">
              <a:solidFill>
                <a:srgbClr val="EEEEEE"/>
              </a:solidFill>
              <a:latin typeface="Gill Sans"/>
              <a:ea typeface="Gill Sans"/>
              <a:cs typeface="Gill Sans"/>
              <a:sym typeface="Gill Sans"/>
            </a:endParaRPr>
          </a:p>
          <a:p>
            <a:pPr marL="0" marR="0" lvl="0" indent="0" algn="l" rtl="0">
              <a:lnSpc>
                <a:spcPct val="100000"/>
              </a:lnSpc>
              <a:spcBef>
                <a:spcPts val="0"/>
              </a:spcBef>
              <a:spcAft>
                <a:spcPts val="0"/>
              </a:spcAft>
              <a:buClr>
                <a:srgbClr val="FF0000"/>
              </a:buClr>
              <a:buSzPts val="2800"/>
              <a:buFont typeface="Gill Sans"/>
              <a:buNone/>
            </a:pPr>
            <a:r>
              <a:rPr lang="en-US" sz="2800" b="0" i="0" u="none" strike="noStrike" cap="none">
                <a:solidFill>
                  <a:srgbClr val="FF0000"/>
                </a:solidFill>
                <a:latin typeface="Gill Sans"/>
                <a:ea typeface="Gill Sans"/>
                <a:cs typeface="Gill Sans"/>
                <a:sym typeface="Gill Sans"/>
              </a:rPr>
              <a:t>TASK 5  </a:t>
            </a:r>
            <a:r>
              <a:rPr lang="en-US" sz="2800" b="0" i="0" u="none" strike="noStrike" cap="none">
                <a:solidFill>
                  <a:srgbClr val="EEEEEE"/>
                </a:solidFill>
                <a:latin typeface="Gill Sans"/>
                <a:ea typeface="Gill Sans"/>
                <a:cs typeface="Gill Sans"/>
                <a:sym typeface="Gill Sans"/>
              </a:rPr>
              <a:t>FLIM AND EDIT   YOUR PRODUCTION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70"/>
          <p:cNvSpPr txBox="1">
            <a:spLocks noGrp="1"/>
          </p:cNvSpPr>
          <p:nvPr>
            <p:ph type="title"/>
          </p:nvPr>
        </p:nvSpPr>
        <p:spPr>
          <a:xfrm>
            <a:off x="1162050" y="-396875"/>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Studying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262" name="Google Shape;262;p70"/>
          <p:cNvSpPr txBox="1">
            <a:spLocks noGrp="1"/>
          </p:cNvSpPr>
          <p:nvPr>
            <p:ph type="body" idx="1"/>
          </p:nvPr>
        </p:nvSpPr>
        <p:spPr>
          <a:xfrm>
            <a:off x="495300" y="1900237"/>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200"/>
              <a:buFont typeface="Helvetica Neue Light"/>
              <a:buChar char="•"/>
            </a:pPr>
            <a:r>
              <a:rPr lang="en-US" sz="3200" b="0" i="0" u="none">
                <a:solidFill>
                  <a:schemeClr val="dk1"/>
                </a:solidFill>
                <a:latin typeface="Helvetica Neue Light"/>
                <a:ea typeface="Helvetica Neue Light"/>
                <a:cs typeface="Helvetica Neue Light"/>
                <a:sym typeface="Helvetica Neue Light"/>
              </a:rPr>
              <a:t>we are going examine a number of scenes from famous films and write about how the director has used various cinematic techniques to engage the audience. We are doing this because we want to become better at discussing film but also to improve our own filmmaking. Describing how professional directors create suspense is the first step towards using these techniques ourselves. </a:t>
            </a:r>
            <a:endParaRPr/>
          </a:p>
          <a:p>
            <a:pPr marL="749300" lvl="0" indent="-533400" algn="l" rtl="0">
              <a:lnSpc>
                <a:spcPct val="100000"/>
              </a:lnSpc>
              <a:spcBef>
                <a:spcPts val="3500"/>
              </a:spcBef>
              <a:spcAft>
                <a:spcPts val="0"/>
              </a:spcAft>
              <a:buClr>
                <a:schemeClr val="dk1"/>
              </a:buClr>
              <a:buSzPts val="3200"/>
              <a:buFont typeface="Helvetica Neue Light"/>
              <a:buChar char="•"/>
            </a:pPr>
            <a:r>
              <a:rPr lang="en-US" sz="3200" b="0" i="0" u="none">
                <a:solidFill>
                  <a:schemeClr val="dk1"/>
                </a:solidFill>
                <a:latin typeface="Helvetica Neue Light"/>
                <a:ea typeface="Helvetica Neue Light"/>
                <a:cs typeface="Helvetica Neue Light"/>
                <a:sym typeface="Helvetica Neue Light"/>
              </a:rPr>
              <a:t>The following clips were taken from </a:t>
            </a:r>
            <a:r>
              <a:rPr lang="en-US" sz="3200" b="0" i="1" u="none">
                <a:solidFill>
                  <a:schemeClr val="dk1"/>
                </a:solidFill>
                <a:latin typeface="Helvetica Neue Light"/>
                <a:ea typeface="Helvetica Neue Light"/>
                <a:cs typeface="Helvetica Neue Light"/>
                <a:sym typeface="Helvetica Neue Light"/>
              </a:rPr>
              <a:t>Misery</a:t>
            </a:r>
            <a:r>
              <a:rPr lang="en-US" sz="3200" b="0" i="0" u="none">
                <a:solidFill>
                  <a:schemeClr val="dk1"/>
                </a:solidFill>
                <a:latin typeface="Helvetica Neue Light"/>
                <a:ea typeface="Helvetica Neue Light"/>
                <a:cs typeface="Helvetica Neue Light"/>
                <a:sym typeface="Helvetica Neue Light"/>
              </a:rPr>
              <a:t> (Rob Reiner, </a:t>
            </a:r>
            <a:r>
              <a:rPr lang="en-US" sz="3200" b="0" i="1" u="none">
                <a:solidFill>
                  <a:schemeClr val="dk1"/>
                </a:solidFill>
                <a:latin typeface="Helvetica Neue Light"/>
                <a:ea typeface="Helvetica Neue Light"/>
                <a:cs typeface="Helvetica Neue Light"/>
                <a:sym typeface="Helvetica Neue Light"/>
              </a:rPr>
              <a:t>John Carpenters The Thing </a:t>
            </a:r>
            <a:r>
              <a:rPr lang="en-US" sz="3200" b="0" i="0" u="none">
                <a:solidFill>
                  <a:schemeClr val="dk1"/>
                </a:solidFill>
                <a:latin typeface="Helvetica Neue Light"/>
                <a:ea typeface="Helvetica Neue Light"/>
                <a:cs typeface="Helvetica Neue Light"/>
                <a:sym typeface="Helvetica Neue Light"/>
              </a:rPr>
              <a:t>), </a:t>
            </a:r>
            <a:r>
              <a:rPr lang="en-US" sz="3200" b="0" i="1" u="none">
                <a:solidFill>
                  <a:schemeClr val="dk1"/>
                </a:solidFill>
                <a:latin typeface="Helvetica Neue Light"/>
                <a:ea typeface="Helvetica Neue Light"/>
                <a:cs typeface="Helvetica Neue Light"/>
                <a:sym typeface="Helvetica Neue Light"/>
              </a:rPr>
              <a:t>The Strangers</a:t>
            </a:r>
            <a:r>
              <a:rPr lang="en-US" sz="3200" b="0" i="0" u="none">
                <a:solidFill>
                  <a:schemeClr val="dk1"/>
                </a:solidFill>
                <a:latin typeface="Helvetica Neue Light"/>
                <a:ea typeface="Helvetica Neue Light"/>
                <a:cs typeface="Helvetica Neue Light"/>
                <a:sym typeface="Helvetica Neue Light"/>
              </a:rPr>
              <a:t> (Bryan Bertino, </a:t>
            </a:r>
            <a:r>
              <a:rPr lang="en-US" sz="3200" b="0" i="1" u="none">
                <a:solidFill>
                  <a:schemeClr val="dk1"/>
                </a:solidFill>
                <a:latin typeface="Helvetica Neue Light"/>
                <a:ea typeface="Helvetica Neue Light"/>
                <a:cs typeface="Helvetica Neue Light"/>
                <a:sym typeface="Helvetica Neue Light"/>
              </a:rPr>
              <a:t>Steven Spielberg’s Duel, Jurrasic Park ,  Mission Impossible </a:t>
            </a:r>
            <a:endParaRPr sz="3200" b="0" i="0" u="none">
              <a:solidFill>
                <a:schemeClr val="dk1"/>
              </a:solidFill>
              <a:latin typeface="Helvetica Neue Light"/>
              <a:ea typeface="Helvetica Neue Light"/>
              <a:cs typeface="Helvetica Neue Light"/>
              <a:sym typeface="Helvetica Neue Light"/>
            </a:endParaRPr>
          </a:p>
          <a:p>
            <a:pPr marL="749300" lvl="0" indent="-533400" algn="l" rtl="0">
              <a:lnSpc>
                <a:spcPct val="100000"/>
              </a:lnSpc>
              <a:spcBef>
                <a:spcPts val="3500"/>
              </a:spcBef>
              <a:spcAft>
                <a:spcPts val="0"/>
              </a:spcAft>
              <a:buClr>
                <a:schemeClr val="dk1"/>
              </a:buClr>
              <a:buSzPts val="3200"/>
              <a:buFont typeface="Helvetica Neue Light"/>
              <a:buChar char="•"/>
            </a:pPr>
            <a:r>
              <a:rPr lang="en-US" sz="3200" b="1" i="0" u="none">
                <a:solidFill>
                  <a:schemeClr val="dk1"/>
                </a:solidFill>
                <a:latin typeface="Helvetica Neue Light"/>
                <a:ea typeface="Helvetica Neue Light"/>
                <a:cs typeface="Helvetica Neue Light"/>
                <a:sym typeface="Helvetica Neue Light"/>
              </a:rPr>
              <a:t>TASK ONE  </a:t>
            </a:r>
            <a:r>
              <a:rPr lang="en-US" sz="3200" b="0" i="0" u="none">
                <a:solidFill>
                  <a:schemeClr val="dk1"/>
                </a:solidFill>
                <a:latin typeface="Helvetica Neue Light"/>
                <a:ea typeface="Helvetica Neue Light"/>
                <a:cs typeface="Helvetica Neue Light"/>
                <a:sym typeface="Helvetica Neue Light"/>
              </a:rPr>
              <a:t>As we watch each clip, use </a:t>
            </a:r>
            <a:r>
              <a:rPr lang="en-US" sz="3200" b="0" i="0" u="sng">
                <a:solidFill>
                  <a:schemeClr val="hlink"/>
                </a:solidFill>
                <a:hlinkClick r:id="rId3"/>
              </a:rPr>
              <a:t>the sheets </a:t>
            </a:r>
            <a:r>
              <a:rPr lang="en-US" sz="3200" b="0" i="0" u="none">
                <a:solidFill>
                  <a:schemeClr val="dk1"/>
                </a:solidFill>
                <a:latin typeface="Helvetica Neue Light"/>
                <a:ea typeface="Helvetica Neue Light"/>
                <a:cs typeface="Helvetica Neue Light"/>
                <a:sym typeface="Helvetica Neue Light"/>
              </a:rPr>
              <a:t>provided to explain how you think camera techniques, acting, mise-en-scene, editing, lighting and sound are being used to create suspense. </a:t>
            </a:r>
            <a:endParaRPr/>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1"/>
          <p:cNvSpPr txBox="1">
            <a:spLocks noGrp="1"/>
          </p:cNvSpPr>
          <p:nvPr>
            <p:ph type="title"/>
          </p:nvPr>
        </p:nvSpPr>
        <p:spPr>
          <a:xfrm>
            <a:off x="706437" y="-541337"/>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Misery</a:t>
            </a:r>
            <a:endParaRPr/>
          </a:p>
        </p:txBody>
      </p:sp>
      <p:sp>
        <p:nvSpPr>
          <p:cNvPr id="268" name="Google Shape;268;p71"/>
          <p:cNvSpPr txBox="1">
            <a:spLocks noGrp="1"/>
          </p:cNvSpPr>
          <p:nvPr>
            <p:ph type="body" idx="1"/>
          </p:nvPr>
        </p:nvSpPr>
        <p:spPr>
          <a:xfrm>
            <a:off x="706437" y="1238250"/>
            <a:ext cx="8242300" cy="4762500"/>
          </a:xfrm>
          <a:prstGeom prst="rect">
            <a:avLst/>
          </a:prstGeom>
          <a:noFill/>
          <a:ln>
            <a:noFill/>
          </a:ln>
        </p:spPr>
        <p:txBody>
          <a:bodyPr spcFirstLastPara="1" wrap="square" lIns="50800" tIns="50800" rIns="50800" bIns="50800" anchor="t" anchorCtr="0">
            <a:noAutofit/>
          </a:bodyPr>
          <a:lstStyle/>
          <a:p>
            <a:pPr marL="749300" lvl="0" indent="-533400" algn="just" rtl="0">
              <a:lnSpc>
                <a:spcPct val="100000"/>
              </a:lnSpc>
              <a:spcBef>
                <a:spcPts val="0"/>
              </a:spcBef>
              <a:spcAft>
                <a:spcPts val="0"/>
              </a:spcAft>
              <a:buClr>
                <a:schemeClr val="dk1"/>
              </a:buClr>
              <a:buSzPts val="3000"/>
              <a:buFont typeface="Helvetica Neue Light"/>
              <a:buChar char="•"/>
            </a:pPr>
            <a:r>
              <a:rPr lang="en-US" sz="3000" b="0" i="0" u="none">
                <a:solidFill>
                  <a:schemeClr val="dk1"/>
                </a:solidFill>
                <a:latin typeface="Helvetica Neue Light"/>
                <a:ea typeface="Helvetica Neue Light"/>
                <a:cs typeface="Helvetica Neue Light"/>
                <a:sym typeface="Helvetica Neue Light"/>
              </a:rPr>
              <a:t>In </a:t>
            </a:r>
            <a:r>
              <a:rPr lang="en-US" sz="3000" b="0" i="1" u="none">
                <a:solidFill>
                  <a:schemeClr val="dk1"/>
                </a:solidFill>
                <a:latin typeface="Helvetica Neue Light"/>
                <a:ea typeface="Helvetica Neue Light"/>
                <a:cs typeface="Helvetica Neue Light"/>
                <a:sym typeface="Helvetica Neue Light"/>
              </a:rPr>
              <a:t>Misery</a:t>
            </a:r>
            <a:r>
              <a:rPr lang="en-US" sz="3000" b="0" i="0" u="none">
                <a:solidFill>
                  <a:schemeClr val="dk1"/>
                </a:solidFill>
                <a:latin typeface="Helvetica Neue Light"/>
                <a:ea typeface="Helvetica Neue Light"/>
                <a:cs typeface="Helvetica Neue Light"/>
                <a:sym typeface="Helvetica Neue Light"/>
              </a:rPr>
              <a:t> (Rob Reiner, 1990), writer Paul Sheldon is rescued from a car wreck and nursed back to health by a dangerous woman who claims to be his biggest fan. Midway through the film, when she leaves to buy some paper, the wheelchair bound Paul manages to escape from the locked bedroom and explore the house.</a:t>
            </a:r>
            <a:endParaRPr/>
          </a:p>
        </p:txBody>
      </p:sp>
      <p:pic>
        <p:nvPicPr>
          <p:cNvPr id="269" name="Google Shape;269;p71"/>
          <p:cNvPicPr preferRelativeResize="0"/>
          <p:nvPr/>
        </p:nvPicPr>
        <p:blipFill rotWithShape="1">
          <a:blip r:embed="rId3">
            <a:alphaModFix/>
          </a:blip>
          <a:srcRect/>
          <a:stretch/>
        </p:blipFill>
        <p:spPr>
          <a:xfrm>
            <a:off x="10006012" y="1258887"/>
            <a:ext cx="3522662" cy="5073650"/>
          </a:xfrm>
          <a:prstGeom prst="rect">
            <a:avLst/>
          </a:prstGeom>
          <a:noFill/>
          <a:ln>
            <a:noFill/>
          </a:ln>
        </p:spPr>
      </p:pic>
      <p:pic>
        <p:nvPicPr>
          <p:cNvPr id="270" name="Google Shape;270;p71" descr="Misery"/>
          <p:cNvPicPr preferRelativeResize="0"/>
          <p:nvPr/>
        </p:nvPicPr>
        <p:blipFill rotWithShape="1">
          <a:blip r:embed="rId4">
            <a:alphaModFix/>
          </a:blip>
          <a:srcRect/>
          <a:stretch/>
        </p:blipFill>
        <p:spPr>
          <a:xfrm>
            <a:off x="1550987" y="5364162"/>
            <a:ext cx="6096000" cy="3429000"/>
          </a:xfrm>
          <a:prstGeom prst="rect">
            <a:avLst/>
          </a:prstGeom>
          <a:noFill/>
          <a:ln>
            <a:noFill/>
          </a:ln>
        </p:spPr>
      </p:pic>
      <p:sp>
        <p:nvSpPr>
          <p:cNvPr id="271" name="Google Shape;271;p71"/>
          <p:cNvSpPr txBox="1"/>
          <p:nvPr/>
        </p:nvSpPr>
        <p:spPr>
          <a:xfrm>
            <a:off x="7840662" y="7905750"/>
            <a:ext cx="7704137"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Gill Sans"/>
              <a:buNone/>
            </a:pPr>
            <a:r>
              <a:rPr lang="en-US" sz="2800" b="0" i="0" u="sng" strike="noStrike" cap="none">
                <a:solidFill>
                  <a:schemeClr val="hlink"/>
                </a:solidFill>
                <a:latin typeface="Gill Sans"/>
                <a:ea typeface="Gill Sans"/>
                <a:cs typeface="Gill Sans"/>
                <a:sym typeface="Gill Sans"/>
                <a:hlinkClick r:id="rId5"/>
              </a:rPr>
              <a:t>https://www.youtube.com/watch?v=_axcdhxe_NU</a:t>
            </a:r>
            <a:endParaRP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72" descr="Misery (7/12) Movie CLIP - What Have You Been Doing? (1990) HD"/>
          <p:cNvPicPr preferRelativeResize="0"/>
          <p:nvPr/>
        </p:nvPicPr>
        <p:blipFill rotWithShape="1">
          <a:blip r:embed="rId3">
            <a:alphaModFix/>
          </a:blip>
          <a:srcRect/>
          <a:stretch/>
        </p:blipFill>
        <p:spPr>
          <a:xfrm>
            <a:off x="1855787" y="1042987"/>
            <a:ext cx="11385550" cy="6405562"/>
          </a:xfrm>
          <a:prstGeom prst="rect">
            <a:avLst/>
          </a:prstGeom>
          <a:noFill/>
          <a:ln>
            <a:noFill/>
          </a:ln>
        </p:spPr>
      </p:pic>
      <p:sp>
        <p:nvSpPr>
          <p:cNvPr id="277" name="Google Shape;277;p72"/>
          <p:cNvSpPr txBox="1"/>
          <p:nvPr/>
        </p:nvSpPr>
        <p:spPr>
          <a:xfrm>
            <a:off x="2079625" y="7807325"/>
            <a:ext cx="106378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Gill Sans"/>
              <a:buNone/>
            </a:pPr>
            <a:r>
              <a:rPr lang="en-US" sz="3200" b="0" i="0" u="sng" strike="noStrike" cap="none">
                <a:solidFill>
                  <a:schemeClr val="hlink"/>
                </a:solidFill>
                <a:latin typeface="Gill Sans"/>
                <a:ea typeface="Gill Sans"/>
                <a:cs typeface="Gill Sans"/>
                <a:sym typeface="Gill Sans"/>
                <a:hlinkClick r:id="rId4"/>
              </a:rPr>
              <a:t>https://www.youtube.com/watch?v=SeOMiErBnks</a:t>
            </a:r>
            <a:endParaRP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73"/>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John Carpenters The Thing </a:t>
            </a:r>
            <a:endParaRPr/>
          </a:p>
        </p:txBody>
      </p:sp>
      <p:pic>
        <p:nvPicPr>
          <p:cNvPr id="283" name="Google Shape;283;p73" descr="The Thing (1982) There's Something in the Blood"/>
          <p:cNvPicPr preferRelativeResize="0">
            <a:picLocks noGrp="1"/>
          </p:cNvPicPr>
          <p:nvPr>
            <p:ph type="body" idx="1"/>
          </p:nvPr>
        </p:nvPicPr>
        <p:blipFill rotWithShape="1">
          <a:blip r:embed="rId3">
            <a:alphaModFix/>
          </a:blip>
          <a:srcRect/>
          <a:stretch/>
        </p:blipFill>
        <p:spPr>
          <a:xfrm>
            <a:off x="3232150" y="1763712"/>
            <a:ext cx="10315575" cy="5802312"/>
          </a:xfrm>
          <a:prstGeom prst="rect">
            <a:avLst/>
          </a:prstGeom>
          <a:noFill/>
          <a:ln>
            <a:noFill/>
          </a:ln>
        </p:spPr>
      </p:pic>
      <p:sp>
        <p:nvSpPr>
          <p:cNvPr id="284" name="Google Shape;284;p73"/>
          <p:cNvSpPr txBox="1"/>
          <p:nvPr/>
        </p:nvSpPr>
        <p:spPr>
          <a:xfrm>
            <a:off x="3232150" y="7740650"/>
            <a:ext cx="993616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Gill Sans"/>
              <a:buNone/>
            </a:pPr>
            <a:r>
              <a:rPr lang="en-US" sz="3600" b="0" i="0" u="sng" strike="noStrike" cap="none">
                <a:solidFill>
                  <a:schemeClr val="hlink"/>
                </a:solidFill>
                <a:latin typeface="Gill Sans"/>
                <a:ea typeface="Gill Sans"/>
                <a:cs typeface="Gill Sans"/>
                <a:sym typeface="Gill Sans"/>
                <a:hlinkClick r:id="rId4"/>
              </a:rPr>
              <a:t>https://www.youtube.com/watch?v=FgqTTKmiEwo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74"/>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Stephen Spielberg’s Duel</a:t>
            </a:r>
            <a:endParaRPr/>
          </a:p>
        </p:txBody>
      </p:sp>
      <p:pic>
        <p:nvPicPr>
          <p:cNvPr id="290" name="Google Shape;290;p74" descr="Phone Booth Scene from Steven Spielberg's &quot;Duel&quot; (1971)"/>
          <p:cNvPicPr preferRelativeResize="0">
            <a:picLocks noGrp="1"/>
          </p:cNvPicPr>
          <p:nvPr>
            <p:ph type="body" idx="1"/>
          </p:nvPr>
        </p:nvPicPr>
        <p:blipFill rotWithShape="1">
          <a:blip r:embed="rId3">
            <a:alphaModFix/>
          </a:blip>
          <a:srcRect/>
          <a:stretch/>
        </p:blipFill>
        <p:spPr>
          <a:xfrm>
            <a:off x="3448050" y="1908175"/>
            <a:ext cx="8983662" cy="5802312"/>
          </a:xfrm>
          <a:prstGeom prst="rect">
            <a:avLst/>
          </a:prstGeom>
          <a:noFill/>
          <a:ln>
            <a:noFill/>
          </a:ln>
        </p:spPr>
      </p:pic>
      <p:sp>
        <p:nvSpPr>
          <p:cNvPr id="291" name="Google Shape;291;p74"/>
          <p:cNvSpPr txBox="1"/>
          <p:nvPr/>
        </p:nvSpPr>
        <p:spPr>
          <a:xfrm>
            <a:off x="3448050" y="8027987"/>
            <a:ext cx="9432925"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Gill Sans"/>
              <a:buNone/>
            </a:pPr>
            <a:r>
              <a:rPr lang="en-US" sz="3200" b="0" i="0" u="sng" strike="noStrike" cap="none">
                <a:solidFill>
                  <a:schemeClr val="hlink"/>
                </a:solidFill>
                <a:latin typeface="Gill Sans"/>
                <a:ea typeface="Gill Sans"/>
                <a:cs typeface="Gill Sans"/>
                <a:sym typeface="Gill Sans"/>
                <a:hlinkClick r:id="rId4"/>
              </a:rPr>
              <a:t>https://www.youtube.com/watch?v=eOHuDMuMnes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75"/>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Speilbergs Jurrasic Park </a:t>
            </a:r>
            <a:endParaRPr/>
          </a:p>
        </p:txBody>
      </p:sp>
      <p:pic>
        <p:nvPicPr>
          <p:cNvPr id="297" name="Google Shape;297;p75" descr="Jurassic Park 1993 -  T Rex Attack Scene 4k"/>
          <p:cNvPicPr preferRelativeResize="0">
            <a:picLocks noGrp="1"/>
          </p:cNvPicPr>
          <p:nvPr>
            <p:ph type="body" idx="1"/>
          </p:nvPr>
        </p:nvPicPr>
        <p:blipFill rotWithShape="1">
          <a:blip r:embed="rId3">
            <a:alphaModFix/>
          </a:blip>
          <a:srcRect/>
          <a:stretch/>
        </p:blipFill>
        <p:spPr>
          <a:xfrm>
            <a:off x="2970212" y="1835150"/>
            <a:ext cx="10315575" cy="5802312"/>
          </a:xfrm>
          <a:prstGeom prst="rect">
            <a:avLst/>
          </a:prstGeom>
          <a:noFill/>
          <a:ln>
            <a:noFill/>
          </a:ln>
        </p:spPr>
      </p:pic>
      <p:sp>
        <p:nvSpPr>
          <p:cNvPr id="298" name="Google Shape;298;p75"/>
          <p:cNvSpPr txBox="1"/>
          <p:nvPr/>
        </p:nvSpPr>
        <p:spPr>
          <a:xfrm>
            <a:off x="3232150" y="7885112"/>
            <a:ext cx="104140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Gill Sans"/>
              <a:buNone/>
            </a:pPr>
            <a:r>
              <a:rPr lang="en-US" sz="3200" b="0" i="0" u="sng" strike="noStrike" cap="none">
                <a:solidFill>
                  <a:schemeClr val="hlink"/>
                </a:solidFill>
                <a:latin typeface="Gill Sans"/>
                <a:ea typeface="Gill Sans"/>
                <a:cs typeface="Gill Sans"/>
                <a:sym typeface="Gill Sans"/>
                <a:hlinkClick r:id="rId4"/>
              </a:rPr>
              <a:t>https://www.youtube.com/watch?v=WSM8GcShChk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6"/>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Mission Impossible </a:t>
            </a:r>
            <a:endParaRPr/>
          </a:p>
        </p:txBody>
      </p:sp>
      <p:pic>
        <p:nvPicPr>
          <p:cNvPr id="304" name="Google Shape;304;p76" descr="Mission: Impossible (1996) - Close Call Scene (5/9) | Movieclips"/>
          <p:cNvPicPr preferRelativeResize="0">
            <a:picLocks noGrp="1"/>
          </p:cNvPicPr>
          <p:nvPr>
            <p:ph type="body" idx="1"/>
          </p:nvPr>
        </p:nvPicPr>
        <p:blipFill rotWithShape="1">
          <a:blip r:embed="rId3">
            <a:alphaModFix/>
          </a:blip>
          <a:srcRect/>
          <a:stretch/>
        </p:blipFill>
        <p:spPr>
          <a:xfrm>
            <a:off x="2655887" y="1979612"/>
            <a:ext cx="10315575" cy="5802312"/>
          </a:xfrm>
          <a:prstGeom prst="rect">
            <a:avLst/>
          </a:prstGeom>
          <a:noFill/>
          <a:ln>
            <a:noFill/>
          </a:ln>
        </p:spPr>
      </p:pic>
      <p:sp>
        <p:nvSpPr>
          <p:cNvPr id="305" name="Google Shape;305;p76"/>
          <p:cNvSpPr txBox="1"/>
          <p:nvPr/>
        </p:nvSpPr>
        <p:spPr>
          <a:xfrm>
            <a:off x="3806825" y="8072437"/>
            <a:ext cx="10729912"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Gill Sans"/>
              <a:buNone/>
            </a:pPr>
            <a:r>
              <a:rPr lang="en-US" sz="3200" b="0" i="0" u="sng" strike="noStrike" cap="none">
                <a:solidFill>
                  <a:schemeClr val="hlink"/>
                </a:solidFill>
                <a:latin typeface="Gill Sans"/>
                <a:ea typeface="Gill Sans"/>
                <a:cs typeface="Gill Sans"/>
                <a:sym typeface="Gill Sans"/>
                <a:hlinkClick r:id="rId4"/>
              </a:rPr>
              <a:t>https://www.youtube.com/watch?v=ar0xLps7WSY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7"/>
          <p:cNvSpPr txBox="1">
            <a:spLocks noGrp="1"/>
          </p:cNvSpPr>
          <p:nvPr>
            <p:ph type="title"/>
          </p:nvPr>
        </p:nvSpPr>
        <p:spPr>
          <a:xfrm>
            <a:off x="1117600" y="487362"/>
            <a:ext cx="14020800" cy="176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7600"/>
              <a:buFont typeface="Gill Sans"/>
              <a:buNone/>
            </a:pPr>
            <a:r>
              <a:rPr lang="en-US" sz="7600" b="0" i="0" u="none">
                <a:solidFill>
                  <a:schemeClr val="lt1"/>
                </a:solidFill>
                <a:latin typeface="Gill Sans"/>
                <a:ea typeface="Gill Sans"/>
                <a:cs typeface="Gill Sans"/>
                <a:sym typeface="Gill Sans"/>
              </a:rPr>
              <a:t>Brian Bertino The Strangers   </a:t>
            </a:r>
            <a:endParaRPr/>
          </a:p>
        </p:txBody>
      </p:sp>
      <p:pic>
        <p:nvPicPr>
          <p:cNvPr id="311" name="Google Shape;311;p77" descr="The Strangers (2008) - Someone's In the House Scene (1/10) | Movieclips"/>
          <p:cNvPicPr preferRelativeResize="0">
            <a:picLocks noGrp="1"/>
          </p:cNvPicPr>
          <p:nvPr>
            <p:ph type="body" idx="1"/>
          </p:nvPr>
        </p:nvPicPr>
        <p:blipFill rotWithShape="1">
          <a:blip r:embed="rId3">
            <a:alphaModFix/>
          </a:blip>
          <a:srcRect/>
          <a:stretch/>
        </p:blipFill>
        <p:spPr>
          <a:xfrm>
            <a:off x="2970212" y="2433637"/>
            <a:ext cx="10315575" cy="58023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78"/>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317" name="Google Shape;317;p78"/>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Techniques</a:t>
            </a:r>
            <a:r>
              <a:rPr lang="en-US" sz="7100" b="0" i="0" u="none">
                <a:solidFill>
                  <a:schemeClr val="lt1"/>
                </a:solidFill>
                <a:latin typeface="Helvetica Neue Light"/>
                <a:ea typeface="Helvetica Neue Light"/>
                <a:cs typeface="Helvetica Neue Light"/>
                <a:sym typeface="Helvetica Neue Light"/>
              </a:rPr>
              <a:t> for tension</a:t>
            </a:r>
            <a:endParaRPr/>
          </a:p>
        </p:txBody>
      </p:sp>
      <p:sp>
        <p:nvSpPr>
          <p:cNvPr id="318" name="Google Shape;318;p78"/>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Creating a suspenseful short film</a:t>
            </a:r>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79"/>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Handheld camera </a:t>
            </a:r>
            <a:r>
              <a:rPr lang="en-US" sz="7600" b="0" i="0" u="none">
                <a:solidFill>
                  <a:srgbClr val="919C1F"/>
                </a:solidFill>
                <a:latin typeface="Helvetica Neue Light"/>
                <a:ea typeface="Helvetica Neue Light"/>
                <a:cs typeface="Helvetica Neue Light"/>
                <a:sym typeface="Helvetica Neue Light"/>
              </a:rPr>
              <a:t>movement</a:t>
            </a:r>
            <a:endParaRPr/>
          </a:p>
        </p:txBody>
      </p:sp>
      <p:sp>
        <p:nvSpPr>
          <p:cNvPr id="324" name="Google Shape;324;p79"/>
          <p:cNvSpPr txBox="1">
            <a:spLocks noGrp="1"/>
          </p:cNvSpPr>
          <p:nvPr>
            <p:ph type="body" idx="1"/>
          </p:nvPr>
        </p:nvSpPr>
        <p:spPr>
          <a:xfrm>
            <a:off x="1358900" y="183515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Handheld camera movement creates a sense of realism and suspense.</a:t>
            </a:r>
            <a:endParaRPr/>
          </a:p>
          <a:p>
            <a:pPr marL="749300" lvl="0" indent="-304800" algn="l" rtl="0">
              <a:lnSpc>
                <a:spcPct val="100000"/>
              </a:lnSpc>
              <a:spcBef>
                <a:spcPts val="3500"/>
              </a:spcBef>
              <a:spcAft>
                <a:spcPts val="0"/>
              </a:spcAft>
              <a:buClr>
                <a:schemeClr val="dk1"/>
              </a:buClr>
              <a:buSzPts val="3600"/>
              <a:buFont typeface="Helvetica Neue Light"/>
              <a:buNone/>
            </a:pPr>
            <a:endParaRPr sz="3600" b="0" i="0" u="none">
              <a:solidFill>
                <a:schemeClr val="dk1"/>
              </a:solidFill>
              <a:latin typeface="Helvetica Neue Light"/>
              <a:ea typeface="Helvetica Neue Light"/>
              <a:cs typeface="Helvetica Neue Light"/>
              <a:sym typeface="Helvetica Neue Light"/>
            </a:endParaRPr>
          </a:p>
          <a:p>
            <a:pPr marL="749300" lvl="0" indent="-533400" algn="just" rtl="0">
              <a:lnSpc>
                <a:spcPct val="100000"/>
              </a:lnSpc>
              <a:spcBef>
                <a:spcPts val="3500"/>
              </a:spcBef>
              <a:spcAft>
                <a:spcPts val="0"/>
              </a:spcAft>
              <a:buClr>
                <a:srgbClr val="FF0000"/>
              </a:buClr>
              <a:buSzPts val="3000"/>
              <a:buFont typeface="Helvetica Neue Light"/>
              <a:buChar char="•"/>
            </a:pPr>
            <a:r>
              <a:rPr lang="en-US" sz="3000" b="0" i="1" u="none">
                <a:solidFill>
                  <a:srgbClr val="FF0000"/>
                </a:solidFill>
                <a:latin typeface="Helvetica Neue Light"/>
                <a:ea typeface="Helvetica Neue Light"/>
                <a:cs typeface="Helvetica Neue Light"/>
                <a:sym typeface="Helvetica Neue Light"/>
              </a:rPr>
              <a:t>All good film makers  create their own manuals – In our digital workbook in google classroom – list examples –(whether through still shot images from films or a video link)   of each camera shot listed here </a:t>
            </a:r>
            <a:endParaRPr/>
          </a:p>
          <a:p>
            <a:pPr marL="698500" lvl="0" indent="-342900" algn="l" rtl="0">
              <a:spcBef>
                <a:spcPts val="3500"/>
              </a:spcBef>
              <a:spcAft>
                <a:spcPts val="0"/>
              </a:spcAft>
              <a:buClr>
                <a:schemeClr val="dk1"/>
              </a:buClr>
              <a:buSzPts val="3000"/>
              <a:buNone/>
            </a:pPr>
            <a:endParaRPr sz="3000" b="0" i="1" u="none">
              <a:solidFill>
                <a:srgbClr val="FF0000"/>
              </a:solidFill>
              <a:latin typeface="Helvetica Neue Light"/>
              <a:ea typeface="Helvetica Neue Light"/>
              <a:cs typeface="Helvetica Neue Light"/>
              <a:sym typeface="Helvetica Neue Light"/>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2"/>
          <p:cNvSpPr txBox="1">
            <a:spLocks noGrp="1"/>
          </p:cNvSpPr>
          <p:nvPr>
            <p:ph type="title"/>
          </p:nvPr>
        </p:nvSpPr>
        <p:spPr>
          <a:xfrm>
            <a:off x="1155700" y="15494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chemeClr val="lt1"/>
              </a:buClr>
              <a:buSzPts val="7100"/>
              <a:buFont typeface="Helvetica Neue Light"/>
              <a:buNone/>
            </a:pPr>
            <a:r>
              <a:rPr lang="en-US" sz="7100" b="0" i="0" u="none">
                <a:solidFill>
                  <a:schemeClr val="lt1"/>
                </a:solidFill>
                <a:latin typeface="Helvetica Neue Light"/>
                <a:ea typeface="Helvetica Neue Light"/>
                <a:cs typeface="Helvetica Neue Light"/>
                <a:sym typeface="Helvetica Neue Light"/>
              </a:rPr>
              <a:t>Dial </a:t>
            </a:r>
            <a:r>
              <a:rPr lang="en-US" sz="7100" b="0" i="0" u="none">
                <a:solidFill>
                  <a:srgbClr val="919C1F"/>
                </a:solidFill>
                <a:latin typeface="Helvetica Neue Light"/>
                <a:ea typeface="Helvetica Neue Light"/>
                <a:cs typeface="Helvetica Neue Light"/>
                <a:sym typeface="Helvetica Neue Light"/>
              </a:rPr>
              <a:t>S</a:t>
            </a:r>
            <a:r>
              <a:rPr lang="en-US" sz="7100" b="0" i="0" u="none">
                <a:solidFill>
                  <a:schemeClr val="lt1"/>
                </a:solidFill>
                <a:latin typeface="Helvetica Neue Light"/>
                <a:ea typeface="Helvetica Neue Light"/>
                <a:cs typeface="Helvetica Neue Light"/>
                <a:sym typeface="Helvetica Neue Light"/>
              </a:rPr>
              <a:t> for </a:t>
            </a:r>
            <a:r>
              <a:rPr lang="en-US" sz="7100" b="0" i="0" u="none">
                <a:solidFill>
                  <a:srgbClr val="919C1F"/>
                </a:solidFill>
                <a:latin typeface="Helvetica Neue Light"/>
                <a:ea typeface="Helvetica Neue Light"/>
                <a:cs typeface="Helvetica Neue Light"/>
                <a:sym typeface="Helvetica Neue Light"/>
              </a:rPr>
              <a:t>Suspense</a:t>
            </a:r>
            <a:endParaRPr/>
          </a:p>
        </p:txBody>
      </p:sp>
      <p:sp>
        <p:nvSpPr>
          <p:cNvPr id="211" name="Google Shape;211;p62"/>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The Language of Suspense</a:t>
            </a:r>
            <a:endParaRPr/>
          </a:p>
        </p:txBody>
      </p:sp>
      <p:sp>
        <p:nvSpPr>
          <p:cNvPr id="212" name="Google Shape;212;p62"/>
          <p:cNvSpPr txBox="1"/>
          <p:nvPr/>
        </p:nvSpPr>
        <p:spPr>
          <a:xfrm>
            <a:off x="1287462" y="1042987"/>
            <a:ext cx="9864725"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Gothic"/>
              <a:buNone/>
            </a:pPr>
            <a:r>
              <a:rPr lang="en-US" sz="6000" b="0" i="0" u="none" strike="noStrike" cap="none">
                <a:solidFill>
                  <a:srgbClr val="FFFFFF"/>
                </a:solidFill>
                <a:latin typeface="Century Gothic"/>
                <a:ea typeface="Century Gothic"/>
                <a:cs typeface="Century Gothic"/>
                <a:sym typeface="Century Gothic"/>
              </a:rPr>
              <a:t>Cinematography Week 3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8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Shot </a:t>
            </a:r>
            <a:r>
              <a:rPr lang="en-US" sz="7600" b="0" i="0" u="none">
                <a:solidFill>
                  <a:srgbClr val="919C1F"/>
                </a:solidFill>
                <a:latin typeface="Helvetica Neue Light"/>
                <a:ea typeface="Helvetica Neue Light"/>
                <a:cs typeface="Helvetica Neue Light"/>
                <a:sym typeface="Helvetica Neue Light"/>
              </a:rPr>
              <a:t>size</a:t>
            </a:r>
            <a:endParaRPr/>
          </a:p>
        </p:txBody>
      </p:sp>
      <p:sp>
        <p:nvSpPr>
          <p:cNvPr id="330" name="Google Shape;330;p80"/>
          <p:cNvSpPr txBox="1">
            <a:spLocks noGrp="1"/>
          </p:cNvSpPr>
          <p:nvPr>
            <p:ph type="body" idx="1"/>
          </p:nvPr>
        </p:nvSpPr>
        <p:spPr>
          <a:xfrm>
            <a:off x="927100" y="9017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1" i="0" u="none">
                <a:solidFill>
                  <a:schemeClr val="dk1"/>
                </a:solidFill>
                <a:latin typeface="Helvetica Neue"/>
                <a:ea typeface="Helvetica Neue"/>
                <a:cs typeface="Helvetica Neue"/>
                <a:sym typeface="Helvetica Neue"/>
              </a:rPr>
              <a:t>Close ups.</a:t>
            </a:r>
            <a:r>
              <a:rPr lang="en-US" sz="3600" b="0" i="0" u="none">
                <a:solidFill>
                  <a:schemeClr val="dk1"/>
                </a:solidFill>
                <a:latin typeface="Helvetica Neue Light"/>
                <a:ea typeface="Helvetica Neue Light"/>
                <a:cs typeface="Helvetica Neue Light"/>
                <a:sym typeface="Helvetica Neue Light"/>
              </a:rPr>
              <a:t> If there’s a threat in your scene, using a close up increases audience anxiety by putting the character closer to the unseen threat.</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1" i="0" u="none">
                <a:solidFill>
                  <a:schemeClr val="dk1"/>
                </a:solidFill>
                <a:latin typeface="Helvetica Neue"/>
                <a:ea typeface="Helvetica Neue"/>
                <a:cs typeface="Helvetica Neue"/>
                <a:sym typeface="Helvetica Neue"/>
              </a:rPr>
              <a:t>Extreme close ups.</a:t>
            </a:r>
            <a:r>
              <a:rPr lang="en-US" sz="3600" b="0" i="0" u="none">
                <a:solidFill>
                  <a:schemeClr val="dk1"/>
                </a:solidFill>
                <a:latin typeface="Helvetica Neue Light"/>
                <a:ea typeface="Helvetica Neue Light"/>
                <a:cs typeface="Helvetica Neue Light"/>
                <a:sym typeface="Helvetica Neue Light"/>
              </a:rPr>
              <a:t> Used generate suspense by emphasising small details - a screaming mouth, eyes wide in terror, a knife clasped in someone's hand, a ticking clock.</a:t>
            </a:r>
            <a:endParaRPr/>
          </a:p>
        </p:txBody>
      </p:sp>
      <p:pic>
        <p:nvPicPr>
          <p:cNvPr id="331" name="Google Shape;331;p80" descr="How Hitchcock Creates Suspense"/>
          <p:cNvPicPr preferRelativeResize="0"/>
          <p:nvPr/>
        </p:nvPicPr>
        <p:blipFill rotWithShape="1">
          <a:blip r:embed="rId3">
            <a:alphaModFix/>
          </a:blip>
          <a:srcRect/>
          <a:stretch/>
        </p:blipFill>
        <p:spPr>
          <a:xfrm>
            <a:off x="1574800" y="5715000"/>
            <a:ext cx="6096000" cy="3429000"/>
          </a:xfrm>
          <a:prstGeom prst="rect">
            <a:avLst/>
          </a:prstGeom>
          <a:noFill/>
          <a:ln>
            <a:noFill/>
          </a:ln>
        </p:spPr>
      </p:pic>
      <p:sp>
        <p:nvSpPr>
          <p:cNvPr id="332" name="Google Shape;332;p80"/>
          <p:cNvSpPr txBox="1"/>
          <p:nvPr/>
        </p:nvSpPr>
        <p:spPr>
          <a:xfrm>
            <a:off x="7893050" y="8440737"/>
            <a:ext cx="743585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Gill Sans"/>
              <a:buNone/>
            </a:pPr>
            <a:r>
              <a:rPr lang="en-US" sz="2400" b="0" i="0" u="sng" strike="noStrike" cap="none">
                <a:solidFill>
                  <a:schemeClr val="hlink"/>
                </a:solidFill>
                <a:latin typeface="Gill Sans"/>
                <a:ea typeface="Gill Sans"/>
                <a:cs typeface="Gill Sans"/>
                <a:sym typeface="Gill Sans"/>
                <a:hlinkClick r:id="rId4"/>
              </a:rPr>
              <a:t>https://www.youtube.com/watch?v=s-QVHJDmD6A</a:t>
            </a:r>
            <a:endParaRPr/>
          </a:p>
        </p:txBody>
      </p:sp>
    </p:spTree>
  </p:cSld>
  <p:clrMapOvr>
    <a:masterClrMapping/>
  </p:clrMapOvr>
  <p:transition spd="med">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81"/>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Camera </a:t>
            </a:r>
            <a:r>
              <a:rPr lang="en-US" sz="7600" b="0" i="0" u="none">
                <a:solidFill>
                  <a:srgbClr val="919C1F"/>
                </a:solidFill>
                <a:latin typeface="Helvetica Neue Light"/>
                <a:ea typeface="Helvetica Neue Light"/>
                <a:cs typeface="Helvetica Neue Light"/>
                <a:sym typeface="Helvetica Neue Light"/>
              </a:rPr>
              <a:t>framing</a:t>
            </a:r>
            <a:endParaRPr/>
          </a:p>
        </p:txBody>
      </p:sp>
      <p:sp>
        <p:nvSpPr>
          <p:cNvPr id="338" name="Google Shape;338;p81"/>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The framing of shots can also be used to manipulate audience expectations and generate anxiety, particularly if there is a threat lurking off-screen.</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In The Village (M Night Shyamalan, 2004), Shyamalan uses framing to create suspense when Ivy Walker (Bryce Dallas Howard) is threatened by one of the creatures inhabiting the woods around her village. Standing on her front porch with her hand outstretched, Shyamalan uses space on the right hand side of the frame to imply that the threat will come from this direction. Instead, the creature emerges from the darkness in the middle of the frame.</a:t>
            </a:r>
            <a:endParaRPr/>
          </a:p>
          <a:p>
            <a:pPr marL="698500" lvl="0" indent="-323850" algn="l" rtl="0">
              <a:spcBef>
                <a:spcPts val="3500"/>
              </a:spcBef>
              <a:spcAft>
                <a:spcPts val="0"/>
              </a:spcAft>
              <a:buClr>
                <a:schemeClr val="dk1"/>
              </a:buClr>
              <a:buSzPts val="3300"/>
              <a:buNone/>
            </a:pPr>
            <a:endParaRPr sz="3300" b="0" i="0" u="none">
              <a:solidFill>
                <a:schemeClr val="dk1"/>
              </a:solidFill>
              <a:latin typeface="Helvetica Neue Light"/>
              <a:ea typeface="Helvetica Neue Light"/>
              <a:cs typeface="Helvetica Neue Light"/>
              <a:sym typeface="Helvetica Neue Light"/>
            </a:endParaRPr>
          </a:p>
        </p:txBody>
      </p:sp>
      <p:sp>
        <p:nvSpPr>
          <p:cNvPr id="339" name="Google Shape;339;p81"/>
          <p:cNvSpPr txBox="1"/>
          <p:nvPr/>
        </p:nvSpPr>
        <p:spPr>
          <a:xfrm>
            <a:off x="1863725" y="8101012"/>
            <a:ext cx="11880850"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Gill Sans"/>
              <a:buNone/>
            </a:pPr>
            <a:r>
              <a:rPr lang="en-US" sz="2800" b="0" i="0" u="sng" strike="noStrike" cap="none">
                <a:solidFill>
                  <a:schemeClr val="hlink"/>
                </a:solidFill>
                <a:latin typeface="Gill Sans"/>
                <a:ea typeface="Gill Sans"/>
                <a:cs typeface="Gill Sans"/>
                <a:sym typeface="Gill Sans"/>
                <a:hlinkClick r:id="rId3"/>
              </a:rPr>
              <a:t>https://www.youtube.com/watch?v=GbJpJBKUf4k&amp;t=208s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82"/>
          <p:cNvSpPr txBox="1">
            <a:spLocks noGrp="1"/>
          </p:cNvSpPr>
          <p:nvPr>
            <p:ph type="title"/>
          </p:nvPr>
        </p:nvSpPr>
        <p:spPr>
          <a:xfrm>
            <a:off x="1138237" y="-10795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Point of </a:t>
            </a:r>
            <a:r>
              <a:rPr lang="en-US" sz="7600" b="0" i="0" u="none">
                <a:solidFill>
                  <a:srgbClr val="919C1F"/>
                </a:solidFill>
                <a:latin typeface="Helvetica Neue Light"/>
                <a:ea typeface="Helvetica Neue Light"/>
                <a:cs typeface="Helvetica Neue Light"/>
                <a:sym typeface="Helvetica Neue Light"/>
              </a:rPr>
              <a:t>view</a:t>
            </a:r>
            <a:endParaRPr/>
          </a:p>
        </p:txBody>
      </p:sp>
      <p:sp>
        <p:nvSpPr>
          <p:cNvPr id="345" name="Google Shape;345;p82"/>
          <p:cNvSpPr txBox="1">
            <a:spLocks noGrp="1"/>
          </p:cNvSpPr>
          <p:nvPr>
            <p:ph type="body" idx="1"/>
          </p:nvPr>
        </p:nvSpPr>
        <p:spPr>
          <a:xfrm>
            <a:off x="1138237" y="1979612"/>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200"/>
              <a:buFont typeface="Helvetica Neue Light"/>
              <a:buChar char="•"/>
            </a:pPr>
            <a:r>
              <a:rPr lang="en-US" sz="3200" b="0" i="0" u="none">
                <a:solidFill>
                  <a:schemeClr val="dk1"/>
                </a:solidFill>
                <a:latin typeface="Helvetica Neue Light"/>
                <a:ea typeface="Helvetica Neue Light"/>
                <a:cs typeface="Helvetica Neue Light"/>
                <a:sym typeface="Helvetica Neue Light"/>
              </a:rPr>
              <a:t>Point of view shots are another powerful way to create suspense, allowing the audience to see through the eyes of a character. This helps the audience to identify with characters and makes them feel as if they're in the scene themselves.</a:t>
            </a:r>
            <a:endParaRPr/>
          </a:p>
          <a:p>
            <a:pPr marL="749300" lvl="0" indent="-533400" algn="l" rtl="0">
              <a:lnSpc>
                <a:spcPct val="100000"/>
              </a:lnSpc>
              <a:spcBef>
                <a:spcPts val="3500"/>
              </a:spcBef>
              <a:spcAft>
                <a:spcPts val="0"/>
              </a:spcAft>
              <a:buClr>
                <a:schemeClr val="dk1"/>
              </a:buClr>
              <a:buSzPts val="3200"/>
              <a:buFont typeface="Helvetica Neue Light"/>
              <a:buChar char="•"/>
            </a:pPr>
            <a:r>
              <a:rPr lang="en-US" sz="3200" b="0" i="0" u="none">
                <a:solidFill>
                  <a:schemeClr val="dk1"/>
                </a:solidFill>
                <a:latin typeface="Helvetica Neue Light"/>
                <a:ea typeface="Helvetica Neue Light"/>
                <a:cs typeface="Helvetica Neue Light"/>
                <a:sym typeface="Helvetica Neue Light"/>
              </a:rPr>
              <a:t>In Duel (Steven Spielberg, 1971), point of view shots are used extensively to encourage the audience to identify with David Mann (Dennis Weaver), a motorist who is terrified by a psychotic truck driver. When he pulls up at a gas station and the truck rumbles in beside him, director Steven Spielberg cuts from a close up of Weaver's concerned expression to point-of-view shots of the sinister truck driver as he idly kicks his tyres.</a:t>
            </a:r>
            <a:endParaRPr/>
          </a:p>
          <a:p>
            <a:pPr marL="698500" lvl="0" indent="-330200" algn="l" rtl="0">
              <a:spcBef>
                <a:spcPts val="3500"/>
              </a:spcBef>
              <a:spcAft>
                <a:spcPts val="0"/>
              </a:spcAft>
              <a:buClr>
                <a:schemeClr val="dk1"/>
              </a:buClr>
              <a:buSzPts val="3200"/>
              <a:buNone/>
            </a:pPr>
            <a:endParaRPr sz="3200" b="0" i="0" u="none">
              <a:solidFill>
                <a:schemeClr val="dk1"/>
              </a:solidFill>
              <a:latin typeface="Helvetica Neue Light"/>
              <a:ea typeface="Helvetica Neue Light"/>
              <a:cs typeface="Helvetica Neue Light"/>
              <a:sym typeface="Helvetica Neue Light"/>
            </a:endParaRPr>
          </a:p>
        </p:txBody>
      </p:sp>
      <p:sp>
        <p:nvSpPr>
          <p:cNvPr id="346" name="Google Shape;346;p82"/>
          <p:cNvSpPr txBox="1"/>
          <p:nvPr/>
        </p:nvSpPr>
        <p:spPr>
          <a:xfrm>
            <a:off x="1863725" y="7524750"/>
            <a:ext cx="1159351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649"/>
              </a:buClr>
              <a:buSzPts val="3600"/>
              <a:buFont typeface="Gill Sans"/>
              <a:buNone/>
            </a:pPr>
            <a:r>
              <a:rPr lang="en-US" sz="3600" b="0" i="0" u="none" strike="noStrike" cap="none">
                <a:solidFill>
                  <a:srgbClr val="1E4649"/>
                </a:solidFill>
                <a:latin typeface="Gill Sans"/>
                <a:ea typeface="Gill Sans"/>
                <a:cs typeface="Gill Sans"/>
                <a:sym typeface="Gill Sans"/>
              </a:rPr>
              <a:t>https://www.youtube.com/watch?v=LX9Y4e-3Qpk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83"/>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Canting</a:t>
            </a:r>
            <a:endParaRPr/>
          </a:p>
        </p:txBody>
      </p:sp>
      <p:sp>
        <p:nvSpPr>
          <p:cNvPr id="352" name="Google Shape;352;p83"/>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Canting is another framing technique that can be used to generate suspense by creating a sense of disequilibrium. Because the shot is not level, the audience feels a mild sense of unease and anxiety.</a:t>
            </a:r>
            <a:endParaRPr/>
          </a:p>
          <a:p>
            <a:pPr marL="749300" lvl="0" indent="-533400" algn="l" rtl="0">
              <a:lnSpc>
                <a:spcPct val="100000"/>
              </a:lnSpc>
              <a:spcBef>
                <a:spcPts val="350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In the opening sequence of Scream (Wes Craven, 1996), when Casey Becker starts to realise that there's something unusual about a mystery caller, director Wes Craven cuts to a slightly canted mid shot of the character which subtly helps to build suspense.</a:t>
            </a:r>
            <a:endParaRPr/>
          </a:p>
        </p:txBody>
      </p:sp>
      <p:sp>
        <p:nvSpPr>
          <p:cNvPr id="353" name="Google Shape;353;p83"/>
          <p:cNvSpPr txBox="1"/>
          <p:nvPr/>
        </p:nvSpPr>
        <p:spPr>
          <a:xfrm>
            <a:off x="1863725" y="8305800"/>
            <a:ext cx="10152062" cy="658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Gill Sans"/>
              <a:buNone/>
            </a:pPr>
            <a:r>
              <a:rPr lang="en-US" sz="3600" b="0" i="0" u="sng" strike="noStrike" cap="none">
                <a:solidFill>
                  <a:schemeClr val="hlink"/>
                </a:solidFill>
                <a:latin typeface="Gill Sans"/>
                <a:ea typeface="Gill Sans"/>
                <a:cs typeface="Gill Sans"/>
                <a:sym typeface="Gill Sans"/>
                <a:hlinkClick r:id="rId3"/>
              </a:rPr>
              <a:t>https://www.youtube.com/watch?v=x0y3OBD9RHI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84"/>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Camera</a:t>
            </a:r>
            <a:r>
              <a:rPr lang="en-US" sz="7600" b="0" i="0" u="none">
                <a:solidFill>
                  <a:srgbClr val="919C1F"/>
                </a:solidFill>
                <a:latin typeface="Helvetica Neue Light"/>
                <a:ea typeface="Helvetica Neue Light"/>
                <a:cs typeface="Helvetica Neue Light"/>
                <a:sym typeface="Helvetica Neue Light"/>
              </a:rPr>
              <a:t> angle</a:t>
            </a:r>
            <a:endParaRPr/>
          </a:p>
        </p:txBody>
      </p:sp>
      <p:sp>
        <p:nvSpPr>
          <p:cNvPr id="359" name="Google Shape;359;p84"/>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Shooting characters from a high camera angle may make them look particularly vulnerable, increase audience identification and suspense.</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Low angle shots can be used to make your antagonist or a location seem ominous.</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In The Sixth Sense (M Night Shyamalan, 1999), Cole Sear (Haley Joel Osment) arrives at school, a place that he finds particularly terrifying and intimidating. Here, Shyamalan increases audience suspense and anxiety by using an extreme high angle to make Cole seem small and vulnerable as he stands apprehensively in front of the building.</a:t>
            </a:r>
            <a:endParaRPr/>
          </a:p>
        </p:txBody>
      </p:sp>
      <p:sp>
        <p:nvSpPr>
          <p:cNvPr id="360" name="Google Shape;360;p84"/>
          <p:cNvSpPr txBox="1"/>
          <p:nvPr/>
        </p:nvSpPr>
        <p:spPr>
          <a:xfrm>
            <a:off x="1935162" y="8305800"/>
            <a:ext cx="97218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Gill Sans"/>
              <a:buNone/>
            </a:pPr>
            <a:r>
              <a:rPr lang="en-US" sz="2800" b="0" i="0" u="sng" strike="noStrike" cap="none">
                <a:solidFill>
                  <a:schemeClr val="hlink"/>
                </a:solidFill>
                <a:latin typeface="Gill Sans"/>
                <a:ea typeface="Gill Sans"/>
                <a:cs typeface="Gill Sans"/>
                <a:sym typeface="Gill Sans"/>
                <a:hlinkClick r:id="rId3"/>
              </a:rPr>
              <a:t>https://www.youtube.com/watch?v=3_3vHXuNgOQ</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85"/>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366" name="Google Shape;366;p85"/>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Editing</a:t>
            </a:r>
            <a:r>
              <a:rPr lang="en-US" sz="7100" b="0" i="0" u="none">
                <a:solidFill>
                  <a:schemeClr val="lt1"/>
                </a:solidFill>
                <a:latin typeface="Helvetica Neue Light"/>
                <a:ea typeface="Helvetica Neue Light"/>
                <a:cs typeface="Helvetica Neue Light"/>
                <a:sym typeface="Helvetica Neue Light"/>
              </a:rPr>
              <a:t> techniques</a:t>
            </a:r>
            <a:endParaRPr/>
          </a:p>
        </p:txBody>
      </p:sp>
      <p:sp>
        <p:nvSpPr>
          <p:cNvPr id="367" name="Google Shape;367;p85"/>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The suspenseful cut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86"/>
          <p:cNvSpPr txBox="1">
            <a:spLocks noGrp="1"/>
          </p:cNvSpPr>
          <p:nvPr>
            <p:ph type="title"/>
          </p:nvPr>
        </p:nvSpPr>
        <p:spPr>
          <a:xfrm>
            <a:off x="1141412" y="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Parallel</a:t>
            </a:r>
            <a:r>
              <a:rPr lang="en-US" sz="7600" b="0" i="0" u="none">
                <a:solidFill>
                  <a:srgbClr val="919C1F"/>
                </a:solidFill>
                <a:latin typeface="Helvetica Neue Light"/>
                <a:ea typeface="Helvetica Neue Light"/>
                <a:cs typeface="Helvetica Neue Light"/>
                <a:sym typeface="Helvetica Neue Light"/>
              </a:rPr>
              <a:t> editing</a:t>
            </a:r>
            <a:endParaRPr/>
          </a:p>
        </p:txBody>
      </p:sp>
      <p:sp>
        <p:nvSpPr>
          <p:cNvPr id="373" name="Google Shape;373;p86"/>
          <p:cNvSpPr txBox="1">
            <a:spLocks noGrp="1"/>
          </p:cNvSpPr>
          <p:nvPr>
            <p:ph type="body" idx="1"/>
          </p:nvPr>
        </p:nvSpPr>
        <p:spPr>
          <a:xfrm>
            <a:off x="1136650" y="1979612"/>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2800"/>
              <a:buFont typeface="Helvetica Neue Light"/>
              <a:buChar char="•"/>
            </a:pPr>
            <a:r>
              <a:rPr lang="en-US" sz="2800" b="0" i="0" u="none">
                <a:solidFill>
                  <a:schemeClr val="dk1"/>
                </a:solidFill>
                <a:latin typeface="Helvetica Neue Light"/>
                <a:ea typeface="Helvetica Neue Light"/>
                <a:cs typeface="Helvetica Neue Light"/>
                <a:sym typeface="Helvetica Neue Light"/>
              </a:rPr>
              <a:t>Parallel editing, cutting between two events occurring at the same time, is another trick that directors use to generate suspense.</a:t>
            </a:r>
            <a:endParaRPr/>
          </a:p>
          <a:p>
            <a:pPr marL="749300" lvl="0" indent="-533400" algn="l" rtl="0">
              <a:lnSpc>
                <a:spcPct val="100000"/>
              </a:lnSpc>
              <a:spcBef>
                <a:spcPts val="3500"/>
              </a:spcBef>
              <a:spcAft>
                <a:spcPts val="0"/>
              </a:spcAft>
              <a:buClr>
                <a:schemeClr val="dk1"/>
              </a:buClr>
              <a:buSzPts val="2800"/>
              <a:buFont typeface="Helvetica Neue Light"/>
              <a:buChar char="•"/>
            </a:pPr>
            <a:r>
              <a:rPr lang="en-US" sz="2800" b="0" i="0" u="none">
                <a:solidFill>
                  <a:schemeClr val="dk1"/>
                </a:solidFill>
                <a:latin typeface="Helvetica Neue Light"/>
                <a:ea typeface="Helvetica Neue Light"/>
                <a:cs typeface="Helvetica Neue Light"/>
                <a:sym typeface="Helvetica Neue Light"/>
              </a:rPr>
              <a:t>In </a:t>
            </a:r>
            <a:r>
              <a:rPr lang="en-US" sz="2800" b="0" i="1" u="none">
                <a:solidFill>
                  <a:schemeClr val="dk1"/>
                </a:solidFill>
                <a:latin typeface="Helvetica Neue Light"/>
                <a:ea typeface="Helvetica Neue Light"/>
                <a:cs typeface="Helvetica Neue Light"/>
                <a:sym typeface="Helvetica Neue Light"/>
              </a:rPr>
              <a:t>The Girl with the Dragon Tattoo</a:t>
            </a:r>
            <a:r>
              <a:rPr lang="en-US" sz="2800" b="0" i="0" u="none">
                <a:solidFill>
                  <a:schemeClr val="dk1"/>
                </a:solidFill>
                <a:latin typeface="Helvetica Neue Light"/>
                <a:ea typeface="Helvetica Neue Light"/>
                <a:cs typeface="Helvetica Neue Light"/>
                <a:sym typeface="Helvetica Neue Light"/>
              </a:rPr>
              <a:t> (David Fincher, 2011), parallel editing is used to create suspense when journalist Mikael Blomkvist explores the house of Martin Vanger. Wind whistling ominously, Blomkvist opens the door. "Martin?" he calls out hesitantly. Fincher cuts to a shot of Vanger's car crossing a bridge as he returns home. Blomkvist walks into the house slowly and there is a close up of him taking a knife for self defence. For a few tense, silent minutes, Blomkvist explores the house. The tension begins to rise when Fincher cuts back to Vanger's car rolling into the driveway. Cornered, Blomkvist has to evade him in a silent game of cat-and-mouse.</a:t>
            </a:r>
            <a:endParaRPr/>
          </a:p>
        </p:txBody>
      </p:sp>
    </p:spTree>
  </p:cSld>
  <p:clrMapOvr>
    <a:masterClrMapping/>
  </p:clrMapOvr>
  <p:transition spd="med">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7"/>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Cut</a:t>
            </a:r>
            <a:r>
              <a:rPr lang="en-US" sz="7600" b="0" i="0" u="none">
                <a:solidFill>
                  <a:srgbClr val="919C1F"/>
                </a:solidFill>
                <a:latin typeface="Helvetica Neue Light"/>
                <a:ea typeface="Helvetica Neue Light"/>
                <a:cs typeface="Helvetica Neue Light"/>
                <a:sym typeface="Helvetica Neue Light"/>
              </a:rPr>
              <a:t> aways</a:t>
            </a:r>
            <a:endParaRPr/>
          </a:p>
        </p:txBody>
      </p:sp>
      <p:sp>
        <p:nvSpPr>
          <p:cNvPr id="379" name="Google Shape;379;p87"/>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"Suspense is essentially an emotional process," Alfred Hitchcock once explained. "Therefore you can only get the suspense element going by giving the audience information."</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none">
                <a:solidFill>
                  <a:schemeClr val="dk1"/>
                </a:solidFill>
                <a:latin typeface="Helvetica Neue Light"/>
                <a:ea typeface="Helvetica Neue Light"/>
                <a:cs typeface="Helvetica Neue Light"/>
                <a:sym typeface="Helvetica Neue Light"/>
              </a:rPr>
              <a:t>In Psycho (Alfred Hitchcock, 1960), director Alfred Hitchcock uses a cutaway to create suspense when private investigator Milton Arbogast investigates the Bates house. As he slowly climbs the stairs and the suspenseful music increases in intensity, Hitchcock cuts away to a shot of a door opening. This cutaway creates anxiety and increases suspense by implying that the malevolent Mrs Bates is nearby.</a:t>
            </a:r>
            <a:endParaRPr/>
          </a:p>
          <a:p>
            <a:pPr marL="749300" lvl="0" indent="-533400" algn="l" rtl="0">
              <a:lnSpc>
                <a:spcPct val="100000"/>
              </a:lnSpc>
              <a:spcBef>
                <a:spcPts val="3500"/>
              </a:spcBef>
              <a:spcAft>
                <a:spcPts val="0"/>
              </a:spcAft>
              <a:buClr>
                <a:schemeClr val="dk1"/>
              </a:buClr>
              <a:buSzPts val="3300"/>
              <a:buFont typeface="Helvetica Neue Light"/>
              <a:buChar char="•"/>
            </a:pPr>
            <a:r>
              <a:rPr lang="en-US" sz="3300" b="0" i="0" u="sng">
                <a:solidFill>
                  <a:schemeClr val="hlink"/>
                </a:solidFill>
                <a:hlinkClick r:id="rId3"/>
              </a:rPr>
              <a:t>https://www.youtube.com/watch?v=5bieIiX5KLQ</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88"/>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Slow</a:t>
            </a:r>
            <a:r>
              <a:rPr lang="en-US" sz="7600" b="0" i="0" u="none">
                <a:solidFill>
                  <a:srgbClr val="919C1F"/>
                </a:solidFill>
                <a:latin typeface="Helvetica Neue Light"/>
                <a:ea typeface="Helvetica Neue Light"/>
                <a:cs typeface="Helvetica Neue Light"/>
                <a:sym typeface="Helvetica Neue Light"/>
              </a:rPr>
              <a:t> motion</a:t>
            </a:r>
            <a:endParaRPr/>
          </a:p>
        </p:txBody>
      </p:sp>
      <p:sp>
        <p:nvSpPr>
          <p:cNvPr id="385" name="Google Shape;385;p88"/>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400"/>
              <a:buFont typeface="Helvetica Neue Light"/>
              <a:buChar char="•"/>
            </a:pPr>
            <a:r>
              <a:rPr lang="en-US" sz="3400" b="0" i="0" u="none">
                <a:solidFill>
                  <a:schemeClr val="dk1"/>
                </a:solidFill>
                <a:latin typeface="Helvetica Neue Light"/>
                <a:ea typeface="Helvetica Neue Light"/>
                <a:cs typeface="Helvetica Neue Light"/>
                <a:sym typeface="Helvetica Neue Light"/>
              </a:rPr>
              <a:t>Slow motion is an excellent way to increase tension by drawing out a scene.</a:t>
            </a:r>
            <a:endParaRPr/>
          </a:p>
          <a:p>
            <a:pPr marL="749300" lvl="0" indent="-533400" algn="l" rtl="0">
              <a:lnSpc>
                <a:spcPct val="100000"/>
              </a:lnSpc>
              <a:spcBef>
                <a:spcPts val="3500"/>
              </a:spcBef>
              <a:spcAft>
                <a:spcPts val="0"/>
              </a:spcAft>
              <a:buClr>
                <a:schemeClr val="dk1"/>
              </a:buClr>
              <a:buSzPts val="3400"/>
              <a:buFont typeface="Helvetica Neue Light"/>
              <a:buChar char="•"/>
            </a:pPr>
            <a:r>
              <a:rPr lang="en-US" sz="3400" b="0" i="0" u="none">
                <a:solidFill>
                  <a:schemeClr val="dk1"/>
                </a:solidFill>
                <a:latin typeface="Helvetica Neue Light"/>
                <a:ea typeface="Helvetica Neue Light"/>
                <a:cs typeface="Helvetica Neue Light"/>
                <a:sym typeface="Helvetica Neue Light"/>
              </a:rPr>
              <a:t>In </a:t>
            </a:r>
            <a:r>
              <a:rPr lang="en-US" sz="3400" b="0" i="1" u="none">
                <a:solidFill>
                  <a:schemeClr val="dk1"/>
                </a:solidFill>
                <a:latin typeface="Helvetica Neue Light"/>
                <a:ea typeface="Helvetica Neue Light"/>
                <a:cs typeface="Helvetica Neue Light"/>
                <a:sym typeface="Helvetica Neue Light"/>
              </a:rPr>
              <a:t>Unbreakable</a:t>
            </a:r>
            <a:r>
              <a:rPr lang="en-US" sz="3400" b="0" i="0" u="none">
                <a:solidFill>
                  <a:schemeClr val="dk1"/>
                </a:solidFill>
                <a:latin typeface="Helvetica Neue Light"/>
                <a:ea typeface="Helvetica Neue Light"/>
                <a:cs typeface="Helvetica Neue Light"/>
                <a:sym typeface="Helvetica Neue Light"/>
              </a:rPr>
              <a:t> (M Night Shyamalan, 2000), slow motion is used to generate suspense in the film's climatic scene. David Dunn (Bruce Willis) is pushed from a balcony by a vicious murderer. When he lands on a pool cover, Shyamalan cuts to several slow motion point of view shots as it slips into the water, building agonising suspense before abruptly cutting back to real time as David  plunges beneath the surface.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89"/>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391" name="Google Shape;391;p89"/>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Sound </a:t>
            </a:r>
            <a:r>
              <a:rPr lang="en-US" sz="7100" b="0" i="0" u="none">
                <a:solidFill>
                  <a:schemeClr val="lt1"/>
                </a:solidFill>
                <a:latin typeface="Helvetica Neue Light"/>
                <a:ea typeface="Helvetica Neue Light"/>
                <a:cs typeface="Helvetica Neue Light"/>
                <a:sym typeface="Helvetica Neue Light"/>
              </a:rPr>
              <a:t>and music</a:t>
            </a:r>
            <a:endParaRPr/>
          </a:p>
        </p:txBody>
      </p:sp>
      <p:sp>
        <p:nvSpPr>
          <p:cNvPr id="392" name="Google Shape;392;p89"/>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Creating suspense with sound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3"/>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What is </a:t>
            </a:r>
            <a:r>
              <a:rPr lang="en-US" sz="7600" b="0" i="0" u="none">
                <a:solidFill>
                  <a:srgbClr val="919C1F"/>
                </a:solidFill>
                <a:latin typeface="Helvetica Neue Light"/>
                <a:ea typeface="Helvetica Neue Light"/>
                <a:cs typeface="Helvetica Neue Light"/>
                <a:sym typeface="Helvetica Neue Light"/>
              </a:rPr>
              <a:t>suspense</a:t>
            </a:r>
            <a:r>
              <a:rPr lang="en-US" sz="7600" b="0" i="0" u="none">
                <a:solidFill>
                  <a:schemeClr val="dk1"/>
                </a:solidFill>
                <a:latin typeface="Helvetica Neue Light"/>
                <a:ea typeface="Helvetica Neue Light"/>
                <a:cs typeface="Helvetica Neue Light"/>
                <a:sym typeface="Helvetica Neue Light"/>
              </a:rPr>
              <a:t>?</a:t>
            </a:r>
            <a:endParaRPr/>
          </a:p>
        </p:txBody>
      </p:sp>
      <p:sp>
        <p:nvSpPr>
          <p:cNvPr id="218" name="Google Shape;218;p63"/>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A feeling of anxiety that accompanies uncertainty about the outcome of a scene.</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According to David Howard in How to Build a Great Screenplay, suspense can be found in almost any situation that causes a change in the life of a character.</a:t>
            </a:r>
            <a:endParaRPr/>
          </a:p>
        </p:txBody>
      </p:sp>
    </p:spTree>
  </p:cSld>
  <p:clrMapOvr>
    <a:masterClrMapping/>
  </p:clrMapOvr>
  <p:transition spd="med">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9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Diegetic</a:t>
            </a:r>
            <a:r>
              <a:rPr lang="en-US" sz="7600" b="0" i="0" u="none">
                <a:solidFill>
                  <a:srgbClr val="919C1F"/>
                </a:solidFill>
                <a:latin typeface="Helvetica Neue Light"/>
                <a:ea typeface="Helvetica Neue Light"/>
                <a:cs typeface="Helvetica Neue Light"/>
                <a:sym typeface="Helvetica Neue Light"/>
              </a:rPr>
              <a:t> sound</a:t>
            </a:r>
            <a:endParaRPr/>
          </a:p>
        </p:txBody>
      </p:sp>
      <p:sp>
        <p:nvSpPr>
          <p:cNvPr id="398" name="Google Shape;398;p90"/>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800"/>
              <a:buFont typeface="Helvetica Neue Light"/>
              <a:buChar char="•"/>
            </a:pPr>
            <a:r>
              <a:rPr lang="en-US" sz="3800" b="0" i="0" u="none">
                <a:solidFill>
                  <a:schemeClr val="dk1"/>
                </a:solidFill>
                <a:latin typeface="Helvetica Neue Light"/>
                <a:ea typeface="Helvetica Neue Light"/>
                <a:cs typeface="Helvetica Neue Light"/>
                <a:sym typeface="Helvetica Neue Light"/>
              </a:rPr>
              <a:t>Diegetic sound can also be used to create suspense and build tension.</a:t>
            </a:r>
            <a:endParaRPr/>
          </a:p>
          <a:p>
            <a:pPr marL="749300" lvl="0" indent="-533400" algn="l" rtl="0">
              <a:lnSpc>
                <a:spcPct val="100000"/>
              </a:lnSpc>
              <a:spcBef>
                <a:spcPts val="3500"/>
              </a:spcBef>
              <a:spcAft>
                <a:spcPts val="0"/>
              </a:spcAft>
              <a:buClr>
                <a:schemeClr val="dk1"/>
              </a:buClr>
              <a:buSzPts val="3800"/>
              <a:buFont typeface="Helvetica Neue Light"/>
              <a:buChar char="•"/>
            </a:pPr>
            <a:r>
              <a:rPr lang="en-US" sz="3800" b="0" i="0" u="none">
                <a:solidFill>
                  <a:schemeClr val="dk1"/>
                </a:solidFill>
                <a:latin typeface="Helvetica Neue Light"/>
                <a:ea typeface="Helvetica Neue Light"/>
                <a:cs typeface="Helvetica Neue Light"/>
                <a:sym typeface="Helvetica Neue Light"/>
              </a:rPr>
              <a:t>In David Fincher's </a:t>
            </a:r>
            <a:r>
              <a:rPr lang="en-US" sz="3800" b="0" i="1" u="none">
                <a:solidFill>
                  <a:schemeClr val="dk1"/>
                </a:solidFill>
                <a:latin typeface="Helvetica Neue Light"/>
                <a:ea typeface="Helvetica Neue Light"/>
                <a:cs typeface="Helvetica Neue Light"/>
                <a:sym typeface="Helvetica Neue Light"/>
              </a:rPr>
              <a:t>Zodiac</a:t>
            </a:r>
            <a:r>
              <a:rPr lang="en-US" sz="3800" b="0" i="0" u="none">
                <a:solidFill>
                  <a:schemeClr val="dk1"/>
                </a:solidFill>
                <a:latin typeface="Helvetica Neue Light"/>
                <a:ea typeface="Helvetica Neue Light"/>
                <a:cs typeface="Helvetica Neue Light"/>
                <a:sym typeface="Helvetica Neue Light"/>
              </a:rPr>
              <a:t>, when Robert Graysmith (Jake Gyllenhaal) thinks he might be trapped inside the house of a serial killer, he races towards the front door. In the background, the diegetic sound of a kettle boiling is used to increase suspense.</a:t>
            </a:r>
            <a:endParaRPr/>
          </a:p>
          <a:p>
            <a:pPr marL="749300" lvl="0" indent="-533400" algn="l" rtl="0">
              <a:lnSpc>
                <a:spcPct val="100000"/>
              </a:lnSpc>
              <a:spcBef>
                <a:spcPts val="3500"/>
              </a:spcBef>
              <a:spcAft>
                <a:spcPts val="0"/>
              </a:spcAft>
              <a:buClr>
                <a:schemeClr val="dk1"/>
              </a:buClr>
              <a:buSzPts val="2800"/>
              <a:buFont typeface="Helvetica Neue Light"/>
              <a:buChar char="•"/>
            </a:pPr>
            <a:r>
              <a:rPr lang="en-US" sz="2800" b="0" i="0" u="sng">
                <a:solidFill>
                  <a:schemeClr val="hlink"/>
                </a:solidFill>
                <a:hlinkClick r:id="rId3"/>
              </a:rPr>
              <a:t>https://www.youtube.com/watch?v=VIy-X8-pEoU</a:t>
            </a:r>
            <a:endParaRPr/>
          </a:p>
        </p:txBody>
      </p:sp>
      <p:sp>
        <p:nvSpPr>
          <p:cNvPr id="399" name="Google Shape;399;p90"/>
          <p:cNvSpPr txBox="1"/>
          <p:nvPr/>
        </p:nvSpPr>
        <p:spPr>
          <a:xfrm>
            <a:off x="1935162" y="8423275"/>
            <a:ext cx="9145587"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600"/>
              <a:buFont typeface="Gill Sans"/>
              <a:buNone/>
            </a:pPr>
            <a:r>
              <a:rPr lang="en-US" sz="2600" b="0" i="0" u="sng" strike="noStrike" cap="none">
                <a:solidFill>
                  <a:schemeClr val="hlink"/>
                </a:solidFill>
                <a:latin typeface="Gill Sans"/>
                <a:ea typeface="Gill Sans"/>
                <a:cs typeface="Gill Sans"/>
                <a:sym typeface="Gill Sans"/>
                <a:hlinkClick r:id="rId4"/>
              </a:rPr>
              <a:t>https://www.youtube.com/watch?v=x7IcPGaswBQ</a:t>
            </a:r>
            <a:endParaRPr/>
          </a:p>
        </p:txBody>
      </p:sp>
    </p:spTree>
  </p:cSld>
  <p:clrMapOvr>
    <a:masterClrMapping/>
  </p:clrMapOvr>
  <p:transition spd="med">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1"/>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Silence</a:t>
            </a:r>
            <a:endParaRPr/>
          </a:p>
        </p:txBody>
      </p:sp>
      <p:sp>
        <p:nvSpPr>
          <p:cNvPr id="405" name="Google Shape;405;p91"/>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While diegetic sounds can be used to create suspense, silence is also very important. As a filmmaker, you need to think of how you can use periods of silence to build up the suspense in your film. </a:t>
            </a:r>
            <a:endParaRPr/>
          </a:p>
          <a:p>
            <a:pPr marL="749300" lvl="0" indent="-533400" algn="l" rtl="0">
              <a:lnSpc>
                <a:spcPct val="100000"/>
              </a:lnSpc>
              <a:spcBef>
                <a:spcPts val="350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In </a:t>
            </a:r>
            <a:r>
              <a:rPr lang="en-US" sz="3700" b="0" i="1" u="none">
                <a:solidFill>
                  <a:schemeClr val="dk1"/>
                </a:solidFill>
                <a:latin typeface="Helvetica Neue Light"/>
                <a:ea typeface="Helvetica Neue Light"/>
                <a:cs typeface="Helvetica Neue Light"/>
                <a:sym typeface="Helvetica Neue Light"/>
              </a:rPr>
              <a:t>The Lovely Bones</a:t>
            </a:r>
            <a:r>
              <a:rPr lang="en-US" sz="3700" b="0" i="0" u="none">
                <a:solidFill>
                  <a:schemeClr val="dk1"/>
                </a:solidFill>
                <a:latin typeface="Helvetica Neue Light"/>
                <a:ea typeface="Helvetica Neue Light"/>
                <a:cs typeface="Helvetica Neue Light"/>
                <a:sym typeface="Helvetica Neue Light"/>
              </a:rPr>
              <a:t>, director Peter Jackson uses silence to nail-biting effect when as Lindsey Salmon searches for evidence in the house of serial killer George Harvey. Jackson lingers on a shot of Harvey standing backlit on the basement steps, listening. He cuts back and forth between Harvey and Lindsey, using silence to create unbearable tension.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92"/>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Silence</a:t>
            </a:r>
            <a:endParaRPr/>
          </a:p>
        </p:txBody>
      </p:sp>
      <p:sp>
        <p:nvSpPr>
          <p:cNvPr id="411" name="Google Shape;411;p92"/>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700"/>
              <a:buFont typeface="Helvetica Neue Light"/>
              <a:buChar char="•"/>
            </a:pPr>
            <a:r>
              <a:rPr lang="en-US" sz="3700" b="0" i="0" u="none">
                <a:solidFill>
                  <a:schemeClr val="dk1"/>
                </a:solidFill>
                <a:latin typeface="Helvetica Neue Light"/>
                <a:ea typeface="Helvetica Neue Light"/>
                <a:cs typeface="Helvetica Neue Light"/>
                <a:sym typeface="Helvetica Neue Light"/>
              </a:rPr>
              <a:t>In </a:t>
            </a:r>
            <a:r>
              <a:rPr lang="en-US" sz="3700" b="0" i="1" u="none">
                <a:solidFill>
                  <a:schemeClr val="dk1"/>
                </a:solidFill>
                <a:latin typeface="Helvetica Neue Light"/>
                <a:ea typeface="Helvetica Neue Light"/>
                <a:cs typeface="Helvetica Neue Light"/>
                <a:sym typeface="Helvetica Neue Light"/>
              </a:rPr>
              <a:t>Munich</a:t>
            </a:r>
            <a:r>
              <a:rPr lang="en-US" sz="3700" b="0" i="0" u="none">
                <a:solidFill>
                  <a:schemeClr val="dk1"/>
                </a:solidFill>
                <a:latin typeface="Helvetica Neue Light"/>
                <a:ea typeface="Helvetica Neue Light"/>
                <a:cs typeface="Helvetica Neue Light"/>
                <a:sym typeface="Helvetica Neue Light"/>
              </a:rPr>
              <a:t> (Steven Spielberg, 2005), sound editing is used to emphasise the drama and suspense of a botched terrorist bombing. When Avner Kaufman (Eric Bana) realises that the daughter of their target will die in the blast, he desperately tries to stop the detonation. At this moment, all the diegetic sound in the scene fades out and is replaced by a suspenseful rumble and the sound of another agent fumbling to insert the key into the detonator.</a:t>
            </a:r>
            <a:endParaRPr/>
          </a:p>
          <a:p>
            <a:pPr marL="749300" lvl="0" indent="-298450" algn="l" rtl="0">
              <a:lnSpc>
                <a:spcPct val="100000"/>
              </a:lnSpc>
              <a:spcBef>
                <a:spcPts val="3500"/>
              </a:spcBef>
              <a:spcAft>
                <a:spcPts val="0"/>
              </a:spcAft>
              <a:buClr>
                <a:schemeClr val="dk1"/>
              </a:buClr>
              <a:buSzPts val="3700"/>
              <a:buFont typeface="Helvetica Neue Light"/>
              <a:buNone/>
            </a:pPr>
            <a:endParaRPr sz="3700" b="0" i="0" u="none">
              <a:solidFill>
                <a:schemeClr val="dk1"/>
              </a:solidFill>
              <a:latin typeface="Helvetica Neue Light"/>
              <a:ea typeface="Helvetica Neue Light"/>
              <a:cs typeface="Helvetica Neue Light"/>
              <a:sym typeface="Helvetica Neue Light"/>
            </a:endParaRPr>
          </a:p>
          <a:p>
            <a:pPr marL="749300" lvl="0" indent="-533400" algn="l" rtl="0">
              <a:lnSpc>
                <a:spcPct val="100000"/>
              </a:lnSpc>
              <a:spcBef>
                <a:spcPts val="3500"/>
              </a:spcBef>
              <a:spcAft>
                <a:spcPts val="0"/>
              </a:spcAft>
              <a:buClr>
                <a:schemeClr val="dk1"/>
              </a:buClr>
              <a:buSzPts val="3700"/>
              <a:buFont typeface="Helvetica Neue Light"/>
              <a:buChar char="•"/>
            </a:pPr>
            <a:r>
              <a:rPr lang="en-US" sz="3700" b="0" i="0" u="sng">
                <a:solidFill>
                  <a:schemeClr val="hlink"/>
                </a:solidFill>
                <a:hlinkClick r:id="rId3"/>
              </a:rPr>
              <a:t>Diegetic and non diegetic sounds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93"/>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417" name="Google Shape;417;p93"/>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Lighting</a:t>
            </a:r>
            <a:endParaRPr/>
          </a:p>
        </p:txBody>
      </p:sp>
      <p:sp>
        <p:nvSpPr>
          <p:cNvPr id="418" name="Google Shape;418;p93"/>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Creating suspense with lighting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94"/>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919C1F"/>
              </a:buClr>
              <a:buSzPts val="7600"/>
              <a:buFont typeface="Helvetica Neue Light"/>
              <a:buNone/>
            </a:pPr>
            <a:r>
              <a:rPr lang="en-US" sz="7600" b="0" i="0" u="none">
                <a:solidFill>
                  <a:srgbClr val="919C1F"/>
                </a:solidFill>
                <a:latin typeface="Helvetica Neue Light"/>
                <a:ea typeface="Helvetica Neue Light"/>
                <a:cs typeface="Helvetica Neue Light"/>
                <a:sym typeface="Helvetica Neue Light"/>
              </a:rPr>
              <a:t>Lighting</a:t>
            </a:r>
            <a:endParaRPr/>
          </a:p>
        </p:txBody>
      </p:sp>
      <p:sp>
        <p:nvSpPr>
          <p:cNvPr id="424" name="Google Shape;424;p94"/>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4100"/>
              <a:buFont typeface="Helvetica Neue Light"/>
              <a:buChar char="•"/>
            </a:pPr>
            <a:r>
              <a:rPr lang="en-US" sz="4100" b="0" i="0" u="none">
                <a:solidFill>
                  <a:schemeClr val="dk1"/>
                </a:solidFill>
                <a:latin typeface="Helvetica Neue Light"/>
                <a:ea typeface="Helvetica Neue Light"/>
                <a:cs typeface="Helvetica Neue Light"/>
                <a:sym typeface="Helvetica Neue Light"/>
              </a:rPr>
              <a:t>Low key lighting is a staple of suspense films.</a:t>
            </a:r>
            <a:endParaRPr/>
          </a:p>
          <a:p>
            <a:pPr marL="749300" lvl="0" indent="-533400" algn="l" rtl="0">
              <a:lnSpc>
                <a:spcPct val="100000"/>
              </a:lnSpc>
              <a:spcBef>
                <a:spcPts val="3500"/>
              </a:spcBef>
              <a:spcAft>
                <a:spcPts val="0"/>
              </a:spcAft>
              <a:buClr>
                <a:schemeClr val="dk1"/>
              </a:buClr>
              <a:buSzPts val="4100"/>
              <a:buFont typeface="Helvetica Neue Light"/>
              <a:buChar char="•"/>
            </a:pPr>
            <a:r>
              <a:rPr lang="en-US" sz="4100" b="0" i="0" u="none">
                <a:solidFill>
                  <a:schemeClr val="dk1"/>
                </a:solidFill>
                <a:latin typeface="Helvetica Neue Light"/>
                <a:ea typeface="Helvetica Neue Light"/>
                <a:cs typeface="Helvetica Neue Light"/>
                <a:sym typeface="Helvetica Neue Light"/>
              </a:rPr>
              <a:t>In </a:t>
            </a:r>
            <a:r>
              <a:rPr lang="en-US" sz="4100" b="0" i="1" u="none">
                <a:solidFill>
                  <a:schemeClr val="dk1"/>
                </a:solidFill>
                <a:latin typeface="Helvetica Neue Light"/>
                <a:ea typeface="Helvetica Neue Light"/>
                <a:cs typeface="Helvetica Neue Light"/>
                <a:sym typeface="Helvetica Neue Light"/>
              </a:rPr>
              <a:t>Signs</a:t>
            </a:r>
            <a:r>
              <a:rPr lang="en-US" sz="4100" b="0" i="0" u="none">
                <a:solidFill>
                  <a:schemeClr val="dk1"/>
                </a:solidFill>
                <a:latin typeface="Helvetica Neue Light"/>
                <a:ea typeface="Helvetica Neue Light"/>
                <a:cs typeface="Helvetica Neue Light"/>
                <a:sym typeface="Helvetica Neue Light"/>
              </a:rPr>
              <a:t>, a family seeks refuge from alien invaders in their basement. When one of the characters accidentally smashes a lightbulb, there are a few suspenseful minutes as the film is plunged into complete darkness.</a:t>
            </a:r>
            <a:endParaRPr/>
          </a:p>
        </p:txBody>
      </p:sp>
    </p:spTree>
  </p:cSld>
  <p:clrMapOvr>
    <a:masterClrMapping/>
  </p:clrMapOvr>
  <p:transition spd="med">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95"/>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Colour</a:t>
            </a:r>
            <a:r>
              <a:rPr lang="en-US" sz="7600" b="0" i="0" u="none">
                <a:solidFill>
                  <a:srgbClr val="919C1F"/>
                </a:solidFill>
                <a:latin typeface="Helvetica Neue Light"/>
                <a:ea typeface="Helvetica Neue Light"/>
                <a:cs typeface="Helvetica Neue Light"/>
                <a:sym typeface="Helvetica Neue Light"/>
              </a:rPr>
              <a:t> correction</a:t>
            </a:r>
            <a:endParaRPr/>
          </a:p>
        </p:txBody>
      </p:sp>
      <p:sp>
        <p:nvSpPr>
          <p:cNvPr id="430" name="Google Shape;430;p95"/>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4100"/>
              <a:buFont typeface="Helvetica Neue Light"/>
              <a:buChar char="•"/>
            </a:pPr>
            <a:r>
              <a:rPr lang="en-US" sz="4100" b="0" i="0" u="none">
                <a:solidFill>
                  <a:schemeClr val="dk1"/>
                </a:solidFill>
                <a:latin typeface="Helvetica Neue Light"/>
                <a:ea typeface="Helvetica Neue Light"/>
                <a:cs typeface="Helvetica Neue Light"/>
                <a:sym typeface="Helvetica Neue Light"/>
              </a:rPr>
              <a:t>When you're making a suspense film, editing programs allow you to tweak the colour of your film to increase audience anxiety.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96"/>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436" name="Google Shape;436;p96"/>
          <p:cNvSpPr txBox="1">
            <a:spLocks noGrp="1"/>
          </p:cNvSpPr>
          <p:nvPr>
            <p:ph type="title"/>
          </p:nvPr>
        </p:nvSpPr>
        <p:spPr>
          <a:xfrm>
            <a:off x="1155700" y="15367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Suspenseful</a:t>
            </a:r>
            <a:r>
              <a:rPr lang="en-US" sz="7100" b="0" i="0" u="none">
                <a:solidFill>
                  <a:schemeClr val="lt1"/>
                </a:solidFill>
                <a:latin typeface="Helvetica Neue Light"/>
                <a:ea typeface="Helvetica Neue Light"/>
                <a:cs typeface="Helvetica Neue Light"/>
                <a:sym typeface="Helvetica Neue Light"/>
              </a:rPr>
              <a:t> stories</a:t>
            </a:r>
            <a:endParaRPr/>
          </a:p>
        </p:txBody>
      </p:sp>
      <p:sp>
        <p:nvSpPr>
          <p:cNvPr id="437" name="Google Shape;437;p96"/>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Developing a suspense film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97"/>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sp>
        <p:nvSpPr>
          <p:cNvPr id="443" name="Google Shape;443;p97"/>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Using one of these pre-planned scenarios, create a three minute thriller. Your emphasis should be on creating a polished and professional short film that uses cinematic techniques in a polished way to engage the audience.</a:t>
            </a:r>
            <a:endParaRPr/>
          </a:p>
        </p:txBody>
      </p:sp>
    </p:spTree>
  </p:cSld>
  <p:clrMapOvr>
    <a:masterClrMapping/>
  </p:clrMapOvr>
  <p:transition spd="med">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98"/>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449" name="Google Shape;449;p98"/>
          <p:cNvPicPr preferRelativeResize="0"/>
          <p:nvPr/>
        </p:nvPicPr>
        <p:blipFill rotWithShape="1">
          <a:blip r:embed="rId3">
            <a:alphaModFix/>
          </a:blip>
          <a:srcRect l="6567" t="4264" r="6996" b="4363"/>
          <a:stretch/>
        </p:blipFill>
        <p:spPr>
          <a:xfrm>
            <a:off x="1955800" y="3009900"/>
            <a:ext cx="2527300" cy="3898900"/>
          </a:xfrm>
          <a:prstGeom prst="rect">
            <a:avLst/>
          </a:prstGeom>
          <a:noFill/>
          <a:ln>
            <a:noFill/>
          </a:ln>
        </p:spPr>
      </p:pic>
      <p:pic>
        <p:nvPicPr>
          <p:cNvPr id="450" name="Google Shape;450;p98"/>
          <p:cNvPicPr preferRelativeResize="0"/>
          <p:nvPr/>
        </p:nvPicPr>
        <p:blipFill rotWithShape="1">
          <a:blip r:embed="rId4">
            <a:alphaModFix/>
          </a:blip>
          <a:srcRect l="2850" r="2536"/>
          <a:stretch/>
        </p:blipFill>
        <p:spPr>
          <a:xfrm>
            <a:off x="5219700" y="3009900"/>
            <a:ext cx="2527300" cy="3898900"/>
          </a:xfrm>
          <a:prstGeom prst="rect">
            <a:avLst/>
          </a:prstGeom>
          <a:noFill/>
          <a:ln>
            <a:noFill/>
          </a:ln>
        </p:spPr>
      </p:pic>
      <p:pic>
        <p:nvPicPr>
          <p:cNvPr id="451" name="Google Shape;451;p98"/>
          <p:cNvPicPr preferRelativeResize="0"/>
          <p:nvPr/>
        </p:nvPicPr>
        <p:blipFill rotWithShape="1">
          <a:blip r:embed="rId5">
            <a:alphaModFix/>
          </a:blip>
          <a:srcRect l="2850" r="2536"/>
          <a:stretch/>
        </p:blipFill>
        <p:spPr>
          <a:xfrm>
            <a:off x="8496300" y="3009900"/>
            <a:ext cx="2527300" cy="3898900"/>
          </a:xfrm>
          <a:prstGeom prst="rect">
            <a:avLst/>
          </a:prstGeom>
          <a:noFill/>
          <a:ln>
            <a:noFill/>
          </a:ln>
        </p:spPr>
      </p:pic>
      <p:pic>
        <p:nvPicPr>
          <p:cNvPr id="452" name="Google Shape;452;p98"/>
          <p:cNvPicPr preferRelativeResize="0"/>
          <p:nvPr/>
        </p:nvPicPr>
        <p:blipFill rotWithShape="1">
          <a:blip r:embed="rId6">
            <a:alphaModFix/>
          </a:blip>
          <a:srcRect l="2850" r="2536"/>
          <a:stretch/>
        </p:blipFill>
        <p:spPr>
          <a:xfrm>
            <a:off x="11760200" y="3009900"/>
            <a:ext cx="2527300" cy="3898900"/>
          </a:xfrm>
          <a:prstGeom prst="rect">
            <a:avLst/>
          </a:prstGeom>
          <a:noFill/>
          <a:ln>
            <a:noFill/>
          </a:ln>
        </p:spPr>
      </p:pic>
      <p:sp>
        <p:nvSpPr>
          <p:cNvPr id="453" name="Google Shape;453;p98"/>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Alone</a:t>
            </a:r>
            <a:endParaRPr/>
          </a:p>
        </p:txBody>
      </p:sp>
      <p:sp>
        <p:nvSpPr>
          <p:cNvPr id="454" name="Google Shape;454;p98"/>
          <p:cNvSpPr txBox="1"/>
          <p:nvPr/>
        </p:nvSpPr>
        <p:spPr>
          <a:xfrm>
            <a:off x="52197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Files</a:t>
            </a:r>
            <a:endParaRPr/>
          </a:p>
        </p:txBody>
      </p:sp>
      <p:sp>
        <p:nvSpPr>
          <p:cNvPr id="455" name="Google Shape;455;p98"/>
          <p:cNvSpPr txBox="1"/>
          <p:nvPr/>
        </p:nvSpPr>
        <p:spPr>
          <a:xfrm>
            <a:off x="84963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Late</a:t>
            </a:r>
            <a:endParaRPr/>
          </a:p>
        </p:txBody>
      </p:sp>
      <p:sp>
        <p:nvSpPr>
          <p:cNvPr id="456" name="Google Shape;456;p98"/>
          <p:cNvSpPr txBox="1"/>
          <p:nvPr/>
        </p:nvSpPr>
        <p:spPr>
          <a:xfrm>
            <a:off x="117729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Stalker</a:t>
            </a:r>
            <a:endParaRPr/>
          </a:p>
        </p:txBody>
      </p:sp>
    </p:spTree>
  </p:cSld>
  <p:clrMapOvr>
    <a:masterClrMapping/>
  </p:clrMapOvr>
  <p:transition spd="med">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99"/>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462" name="Google Shape;462;p99"/>
          <p:cNvPicPr preferRelativeResize="0"/>
          <p:nvPr/>
        </p:nvPicPr>
        <p:blipFill rotWithShape="1">
          <a:blip r:embed="rId3">
            <a:alphaModFix/>
          </a:blip>
          <a:srcRect l="2850" r="2536"/>
          <a:stretch/>
        </p:blipFill>
        <p:spPr>
          <a:xfrm>
            <a:off x="1955800" y="3009900"/>
            <a:ext cx="2527300" cy="3898900"/>
          </a:xfrm>
          <a:prstGeom prst="rect">
            <a:avLst/>
          </a:prstGeom>
          <a:noFill/>
          <a:ln>
            <a:noFill/>
          </a:ln>
        </p:spPr>
      </p:pic>
      <p:sp>
        <p:nvSpPr>
          <p:cNvPr id="463" name="Google Shape;463;p99"/>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Files</a:t>
            </a:r>
            <a:endParaRPr/>
          </a:p>
        </p:txBody>
      </p:sp>
      <p:sp>
        <p:nvSpPr>
          <p:cNvPr id="464" name="Google Shape;464;p99"/>
          <p:cNvSpPr txBox="1"/>
          <p:nvPr/>
        </p:nvSpPr>
        <p:spPr>
          <a:xfrm>
            <a:off x="5486400" y="3022600"/>
            <a:ext cx="8953500" cy="389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300"/>
              <a:buFont typeface="Helvetica Neue Light"/>
              <a:buNone/>
            </a:pPr>
            <a:r>
              <a:rPr lang="en-US" sz="3300" b="0" i="0" u="none" strike="noStrike" cap="none">
                <a:solidFill>
                  <a:schemeClr val="dk1"/>
                </a:solidFill>
                <a:latin typeface="Helvetica Neue Light"/>
                <a:ea typeface="Helvetica Neue Light"/>
                <a:cs typeface="Helvetica Neue Light"/>
                <a:sym typeface="Helvetica Neue Light"/>
              </a:rPr>
              <a:t>Attempting to steal files from a computer is a classic suspense scenario that provides an excellent opportunity for rising tension. Use parallel editing to cut from the progress bar, the anxiety on your protagonist's face and the footsteps as someone returns to the room.</a:t>
            </a:r>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4"/>
          <p:cNvSpPr txBox="1">
            <a:spLocks noGrp="1"/>
          </p:cNvSpPr>
          <p:nvPr>
            <p:ph type="title"/>
          </p:nvPr>
        </p:nvSpPr>
        <p:spPr>
          <a:xfrm>
            <a:off x="1162050" y="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Student film</a:t>
            </a:r>
            <a:endParaRPr/>
          </a:p>
        </p:txBody>
      </p:sp>
      <p:pic>
        <p:nvPicPr>
          <p:cNvPr id="224" name="Google Shape;224;p64" descr="Agora"/>
          <p:cNvPicPr preferRelativeResize="0">
            <a:picLocks noGrp="1"/>
          </p:cNvPicPr>
          <p:nvPr>
            <p:ph type="body" idx="1"/>
          </p:nvPr>
        </p:nvPicPr>
        <p:blipFill rotWithShape="1">
          <a:blip r:embed="rId3">
            <a:alphaModFix/>
          </a:blip>
          <a:srcRect/>
          <a:stretch/>
        </p:blipFill>
        <p:spPr>
          <a:xfrm>
            <a:off x="2295525" y="2051050"/>
            <a:ext cx="10137775" cy="5702300"/>
          </a:xfrm>
          <a:prstGeom prst="rect">
            <a:avLst/>
          </a:prstGeom>
          <a:noFill/>
          <a:ln>
            <a:noFill/>
          </a:ln>
        </p:spPr>
      </p:pic>
      <p:sp>
        <p:nvSpPr>
          <p:cNvPr id="225" name="Google Shape;225;p64"/>
          <p:cNvSpPr txBox="1"/>
          <p:nvPr/>
        </p:nvSpPr>
        <p:spPr>
          <a:xfrm>
            <a:off x="2439987" y="8459787"/>
            <a:ext cx="101377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Gill Sans"/>
              <a:buNone/>
            </a:pPr>
            <a:r>
              <a:rPr lang="en-US" sz="2400" b="0" i="0" u="sng" strike="noStrike" cap="none">
                <a:solidFill>
                  <a:schemeClr val="hlink"/>
                </a:solidFill>
                <a:latin typeface="Gill Sans"/>
                <a:ea typeface="Gill Sans"/>
                <a:cs typeface="Gill Sans"/>
                <a:sym typeface="Gill Sans"/>
                <a:hlinkClick r:id="rId4"/>
              </a:rPr>
              <a:t>https://www.youtube.com/watch?v=tC8TscS0aZk&amp;feature=emb_logo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0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470" name="Google Shape;470;p100"/>
          <p:cNvPicPr preferRelativeResize="0"/>
          <p:nvPr/>
        </p:nvPicPr>
        <p:blipFill rotWithShape="1">
          <a:blip r:embed="rId3">
            <a:alphaModFix/>
          </a:blip>
          <a:srcRect l="2850" r="2536"/>
          <a:stretch/>
        </p:blipFill>
        <p:spPr>
          <a:xfrm>
            <a:off x="1955800" y="3009900"/>
            <a:ext cx="2527300" cy="3898900"/>
          </a:xfrm>
          <a:prstGeom prst="rect">
            <a:avLst/>
          </a:prstGeom>
          <a:noFill/>
          <a:ln>
            <a:noFill/>
          </a:ln>
        </p:spPr>
      </p:pic>
      <p:sp>
        <p:nvSpPr>
          <p:cNvPr id="471" name="Google Shape;471;p100"/>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Late</a:t>
            </a:r>
            <a:endParaRPr/>
          </a:p>
        </p:txBody>
      </p:sp>
      <p:sp>
        <p:nvSpPr>
          <p:cNvPr id="472" name="Google Shape;472;p100"/>
          <p:cNvSpPr txBox="1"/>
          <p:nvPr/>
        </p:nvSpPr>
        <p:spPr>
          <a:xfrm>
            <a:off x="5486400" y="3022600"/>
            <a:ext cx="8953500" cy="389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Helvetica Neue Light"/>
              <a:buNone/>
            </a:pPr>
            <a:r>
              <a:rPr lang="en-US" sz="3000" b="0" i="0" u="none" strike="noStrike" cap="none">
                <a:solidFill>
                  <a:schemeClr val="dk1"/>
                </a:solidFill>
                <a:latin typeface="Helvetica Neue Light"/>
                <a:ea typeface="Helvetica Neue Light"/>
                <a:cs typeface="Helvetica Neue Light"/>
                <a:sym typeface="Helvetica Neue Light"/>
              </a:rPr>
              <a:t>Your main character is late for school. Another great scenario with the possibility of rising tension - missing the bus, waiting at the traffic lights, dropping school books. Frequent point of view shots of a wristwatch will help increase suspense. When your character finally gets close to their destination, the ticking hands of a classroom clock will help to build further suspense.</a:t>
            </a:r>
            <a:endParaRPr/>
          </a:p>
        </p:txBody>
      </p:sp>
    </p:spTree>
  </p:cSld>
  <p:clrMapOvr>
    <a:masterClrMapping/>
  </p:clrMapOvr>
  <p:transition spd="med">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01"/>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478" name="Google Shape;478;p101"/>
          <p:cNvPicPr preferRelativeResize="0"/>
          <p:nvPr/>
        </p:nvPicPr>
        <p:blipFill rotWithShape="1">
          <a:blip r:embed="rId3">
            <a:alphaModFix/>
          </a:blip>
          <a:srcRect l="2850" r="2536"/>
          <a:stretch/>
        </p:blipFill>
        <p:spPr>
          <a:xfrm>
            <a:off x="1955800" y="3009900"/>
            <a:ext cx="2527300" cy="3898900"/>
          </a:xfrm>
          <a:prstGeom prst="rect">
            <a:avLst/>
          </a:prstGeom>
          <a:noFill/>
          <a:ln>
            <a:noFill/>
          </a:ln>
        </p:spPr>
      </p:pic>
      <p:sp>
        <p:nvSpPr>
          <p:cNvPr id="479" name="Google Shape;479;p101"/>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Stalker</a:t>
            </a:r>
            <a:endParaRPr/>
          </a:p>
        </p:txBody>
      </p:sp>
      <p:sp>
        <p:nvSpPr>
          <p:cNvPr id="480" name="Google Shape;480;p101"/>
          <p:cNvSpPr txBox="1"/>
          <p:nvPr/>
        </p:nvSpPr>
        <p:spPr>
          <a:xfrm>
            <a:off x="5486400" y="3022600"/>
            <a:ext cx="8953500" cy="389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Helvetica Neue Light"/>
              <a:buNone/>
            </a:pPr>
            <a:r>
              <a:rPr lang="en-US" sz="3000" b="0" i="0" u="none" strike="noStrike" cap="none">
                <a:solidFill>
                  <a:schemeClr val="dk1"/>
                </a:solidFill>
                <a:latin typeface="Helvetica Neue Light"/>
                <a:ea typeface="Helvetica Neue Light"/>
                <a:cs typeface="Helvetica Neue Light"/>
                <a:sym typeface="Helvetica Neue Light"/>
              </a:rPr>
              <a:t>Your main character is alone, walking home quickly, when they feel an overwhelming sense that they're being followed…Use close ups of the anxiety on your protagonist's face and make them seem closer to the threat. In a scenario like this, parallel editing can be used to show the approaching stalker. Point of view shots from the perspective of your protagonist and antagonist will also help to contribute audience anxiety.</a:t>
            </a:r>
            <a:endParaRPr/>
          </a:p>
        </p:txBody>
      </p:sp>
    </p:spTree>
  </p:cSld>
  <p:clrMapOvr>
    <a:masterClrMapping/>
  </p:clrMapOvr>
  <p:transition spd="med">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02"/>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Planning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486" name="Google Shape;486;p102"/>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Select a family member or yourself </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Select a location that is accessible and safe and within covid guidelines</a:t>
            </a:r>
            <a:endParaRPr/>
          </a:p>
        </p:txBody>
      </p:sp>
    </p:spTree>
  </p:cSld>
  <p:clrMapOvr>
    <a:masterClrMapping/>
  </p:clrMapOvr>
  <p:transition spd="med">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03"/>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Planning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492" name="Google Shape;492;p103"/>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Remember, you film shouldn’t include violence, language, driving, sex scenes, drug use, nudity or anything dangerous. </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Keep it simple, keep it creative - use the cinematic language of suspense rather than content to ratchet up suspense. </a:t>
            </a:r>
            <a:endParaRPr/>
          </a:p>
        </p:txBody>
      </p:sp>
    </p:spTree>
  </p:cSld>
  <p:clrMapOvr>
    <a:masterClrMapping/>
  </p:clrMapOvr>
  <p:transition spd="med">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04"/>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Planning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498" name="Google Shape;498;p104"/>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When planning your story, think about:</a:t>
            </a:r>
            <a:endParaRPr/>
          </a:p>
          <a:p>
            <a:pPr marL="1041400" lvl="1" indent="-533400" algn="l" rtl="0">
              <a:lnSpc>
                <a:spcPct val="100000"/>
              </a:lnSpc>
              <a:spcBef>
                <a:spcPts val="350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how you can provide the character with obstacles the provide increasing difficulty.</a:t>
            </a:r>
            <a:endParaRPr/>
          </a:p>
          <a:p>
            <a:pPr marL="1041400" lvl="1" indent="-533400" algn="l" rtl="0">
              <a:lnSpc>
                <a:spcPct val="100000"/>
              </a:lnSpc>
              <a:spcBef>
                <a:spcPts val="350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opportunities to remind your audience what the stakes are.</a:t>
            </a:r>
            <a:endParaRPr/>
          </a:p>
          <a:p>
            <a:pPr marL="1041400" lvl="1" indent="-533400" algn="l" rtl="0">
              <a:lnSpc>
                <a:spcPct val="100000"/>
              </a:lnSpc>
              <a:spcBef>
                <a:spcPts val="350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how you can encourage your audience to identify with your characters. If an audience is emotionally invested in a character, they're more likely get caught up in the suspense and drama of your film.</a:t>
            </a:r>
            <a:endParaRPr/>
          </a:p>
        </p:txBody>
      </p:sp>
    </p:spTree>
  </p:cSld>
  <p:clrMapOvr>
    <a:masterClrMapping/>
  </p:clrMapOvr>
  <p:transition spd="med">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05"/>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Three Minute </a:t>
            </a:r>
            <a:r>
              <a:rPr lang="en-US" sz="7600" b="0" i="0" u="none">
                <a:solidFill>
                  <a:srgbClr val="919C1F"/>
                </a:solidFill>
                <a:latin typeface="Helvetica Neue Light"/>
                <a:ea typeface="Helvetica Neue Light"/>
                <a:cs typeface="Helvetica Neue Light"/>
                <a:sym typeface="Helvetica Neue Light"/>
              </a:rPr>
              <a:t>Thriller</a:t>
            </a:r>
            <a:endParaRPr/>
          </a:p>
        </p:txBody>
      </p:sp>
      <p:pic>
        <p:nvPicPr>
          <p:cNvPr id="504" name="Google Shape;504;p105"/>
          <p:cNvPicPr preferRelativeResize="0"/>
          <p:nvPr/>
        </p:nvPicPr>
        <p:blipFill rotWithShape="1">
          <a:blip r:embed="rId3">
            <a:alphaModFix/>
          </a:blip>
          <a:srcRect l="6567" t="4264" r="6996" b="4363"/>
          <a:stretch/>
        </p:blipFill>
        <p:spPr>
          <a:xfrm>
            <a:off x="1955800" y="3009900"/>
            <a:ext cx="2527300" cy="3898900"/>
          </a:xfrm>
          <a:prstGeom prst="rect">
            <a:avLst/>
          </a:prstGeom>
          <a:noFill/>
          <a:ln>
            <a:noFill/>
          </a:ln>
        </p:spPr>
      </p:pic>
      <p:sp>
        <p:nvSpPr>
          <p:cNvPr id="505" name="Google Shape;505;p105"/>
          <p:cNvSpPr txBox="1"/>
          <p:nvPr/>
        </p:nvSpPr>
        <p:spPr>
          <a:xfrm>
            <a:off x="1955800" y="7023100"/>
            <a:ext cx="2527300" cy="88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700"/>
              <a:buFont typeface="Helvetica Neue Light"/>
              <a:buNone/>
            </a:pPr>
            <a:r>
              <a:rPr lang="en-US" sz="3700" b="0" i="0" u="none" strike="noStrike" cap="none">
                <a:solidFill>
                  <a:schemeClr val="dk1"/>
                </a:solidFill>
                <a:latin typeface="Helvetica Neue Light"/>
                <a:ea typeface="Helvetica Neue Light"/>
                <a:cs typeface="Helvetica Neue Light"/>
                <a:sym typeface="Helvetica Neue Light"/>
              </a:rPr>
              <a:t>Alone</a:t>
            </a:r>
            <a:endParaRPr/>
          </a:p>
        </p:txBody>
      </p:sp>
      <p:sp>
        <p:nvSpPr>
          <p:cNvPr id="506" name="Google Shape;506;p105"/>
          <p:cNvSpPr txBox="1"/>
          <p:nvPr/>
        </p:nvSpPr>
        <p:spPr>
          <a:xfrm>
            <a:off x="5486400" y="3022600"/>
            <a:ext cx="8953500" cy="389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300"/>
              <a:buFont typeface="Helvetica Neue Light"/>
              <a:buNone/>
            </a:pPr>
            <a:r>
              <a:rPr lang="en-US" sz="3300" b="0" i="0" u="none" strike="noStrike" cap="none">
                <a:solidFill>
                  <a:schemeClr val="dk1"/>
                </a:solidFill>
                <a:latin typeface="Helvetica Neue Light"/>
                <a:ea typeface="Helvetica Neue Light"/>
                <a:cs typeface="Helvetica Neue Light"/>
                <a:sym typeface="Helvetica Neue Light"/>
              </a:rPr>
              <a:t>There's a suspicious noise downstairs. Trees scratch against the window ominously and thunder rumbles in the distance. Low key lighting, eerie music and point of view shots will help to make this scene suspenseful. Don't forget to establish your character as likeable so that your audience cares about their fate!</a:t>
            </a:r>
            <a:endParaRPr/>
          </a:p>
        </p:txBody>
      </p:sp>
    </p:spTree>
  </p:cSld>
  <p:clrMapOvr>
    <a:masterClrMapping/>
  </p:clrMapOvr>
  <p:transition spd="med">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6"/>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Planning </a:t>
            </a:r>
            <a:r>
              <a:rPr lang="en-US" sz="7600" b="0" i="0" u="none">
                <a:solidFill>
                  <a:srgbClr val="919C1F"/>
                </a:solidFill>
                <a:latin typeface="Helvetica Neue Light"/>
                <a:ea typeface="Helvetica Neue Light"/>
                <a:cs typeface="Helvetica Neue Light"/>
                <a:sym typeface="Helvetica Neue Light"/>
              </a:rPr>
              <a:t>suspense</a:t>
            </a:r>
            <a:endParaRPr/>
          </a:p>
        </p:txBody>
      </p:sp>
      <p:sp>
        <p:nvSpPr>
          <p:cNvPr id="512" name="Google Shape;512;p106"/>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Think about opportunities to create suspense using: handheld camera movement, framing, extreme close ups, close ups, point of view shots, canting, low angles, high angles, parallel editing, pace of editing, cutaways, slow motion, low key lighting, back lighting, diegetic sound, music, silence, non-diegetic sound.</a:t>
            </a:r>
            <a:endParaRPr/>
          </a:p>
        </p:txBody>
      </p:sp>
    </p:spTree>
  </p:cSld>
  <p:clrMapOvr>
    <a:masterClrMapping/>
  </p:clrMapOvr>
  <p:transition spd="med">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07"/>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Submitting your Digital Work book in Google Classroom </a:t>
            </a:r>
            <a:endParaRPr/>
          </a:p>
        </p:txBody>
      </p:sp>
      <p:sp>
        <p:nvSpPr>
          <p:cNvPr id="518" name="Google Shape;518;p107"/>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698500" marR="0" lvl="0" indent="-533400" algn="l" rtl="0">
              <a:lnSpc>
                <a:spcPct val="100000"/>
              </a:lnSpc>
              <a:spcBef>
                <a:spcPts val="0"/>
              </a:spcBef>
              <a:spcAft>
                <a:spcPts val="0"/>
              </a:spcAft>
              <a:buClr>
                <a:schemeClr val="dk1"/>
              </a:buClr>
              <a:buSzPts val="36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 </a:t>
            </a:r>
            <a:r>
              <a:rPr lang="en-US" sz="3600" b="0" i="0" u="sng" strike="noStrike" cap="none">
                <a:solidFill>
                  <a:schemeClr val="hlink"/>
                </a:solidFill>
                <a:latin typeface="Helvetica Neue Light"/>
                <a:ea typeface="Helvetica Neue Light"/>
                <a:cs typeface="Helvetica Neue Light"/>
                <a:sym typeface="Helvetica Neue Light"/>
                <a:hlinkClick r:id="rId3"/>
              </a:rPr>
              <a:t>View this video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08"/>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Writing a </a:t>
            </a:r>
            <a:r>
              <a:rPr lang="en-US" sz="7600" b="0" i="0" u="none">
                <a:solidFill>
                  <a:srgbClr val="919C1F"/>
                </a:solidFill>
                <a:latin typeface="Helvetica Neue Light"/>
                <a:ea typeface="Helvetica Neue Light"/>
                <a:cs typeface="Helvetica Neue Light"/>
                <a:sym typeface="Helvetica Neue Light"/>
              </a:rPr>
              <a:t>treatment</a:t>
            </a:r>
            <a:endParaRPr/>
          </a:p>
        </p:txBody>
      </p:sp>
      <p:sp>
        <p:nvSpPr>
          <p:cNvPr id="524" name="Google Shape;524;p108"/>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A treatment is a description of what happens in your story from beginning to end. This is an extremely powerful way to play around with your story without having ideas set in concrete.</a:t>
            </a:r>
            <a:endParaRPr/>
          </a:p>
          <a:p>
            <a:pPr marL="749300" lvl="0" indent="-533400" algn="l" rtl="0">
              <a:lnSpc>
                <a:spcPct val="100000"/>
              </a:lnSpc>
              <a:spcBef>
                <a:spcPts val="3500"/>
              </a:spcBef>
              <a:spcAft>
                <a:spcPts val="0"/>
              </a:spcAft>
              <a:buClr>
                <a:schemeClr val="dk1"/>
              </a:buClr>
              <a:buSzPts val="3500"/>
              <a:buFont typeface="Helvetica Neue Light"/>
              <a:buChar char="•"/>
            </a:pPr>
            <a:r>
              <a:rPr lang="en-US" sz="3500" b="0" i="0" u="none">
                <a:solidFill>
                  <a:schemeClr val="dk1"/>
                </a:solidFill>
                <a:latin typeface="Helvetica Neue Light"/>
                <a:ea typeface="Helvetica Neue Light"/>
                <a:cs typeface="Helvetica Neue Light"/>
                <a:sym typeface="Helvetica Neue Light"/>
              </a:rPr>
              <a:t>Write an outline of what you’d like to happen in your story, in your </a:t>
            </a:r>
            <a:r>
              <a:rPr lang="en-US" sz="3500" b="0" i="0" u="sng">
                <a:solidFill>
                  <a:schemeClr val="hlink"/>
                </a:solidFill>
                <a:hlinkClick r:id="rId3"/>
              </a:rPr>
              <a:t>DIGITAL WORK BOOK  </a:t>
            </a:r>
            <a:r>
              <a:rPr lang="en-US" sz="3500" b="0" i="0" u="none">
                <a:solidFill>
                  <a:schemeClr val="dk1"/>
                </a:solidFill>
                <a:latin typeface="Helvetica Neue Light"/>
                <a:ea typeface="Helvetica Neue Light"/>
                <a:cs typeface="Helvetica Neue Light"/>
                <a:sym typeface="Helvetica Neue Light"/>
              </a:rPr>
              <a:t>think of opportunities for rising tension, character identification and how you can use cinematic techniques to create suspense. </a:t>
            </a:r>
            <a:endParaRPr/>
          </a:p>
        </p:txBody>
      </p:sp>
      <p:sp>
        <p:nvSpPr>
          <p:cNvPr id="525" name="Google Shape;525;p108"/>
          <p:cNvSpPr txBox="1"/>
          <p:nvPr/>
        </p:nvSpPr>
        <p:spPr>
          <a:xfrm>
            <a:off x="1719262" y="2540000"/>
            <a:ext cx="36004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Gill Sans"/>
              <a:buNone/>
            </a:pPr>
            <a:r>
              <a:rPr lang="en-US" sz="3600" b="0" i="0" u="none" strike="noStrike" cap="none">
                <a:solidFill>
                  <a:srgbClr val="FF0000"/>
                </a:solidFill>
                <a:latin typeface="Gill Sans"/>
                <a:ea typeface="Gill Sans"/>
                <a:cs typeface="Gill Sans"/>
                <a:sym typeface="Gill Sans"/>
              </a:rPr>
              <a:t>TASK 3</a:t>
            </a:r>
            <a:endParaRPr/>
          </a:p>
        </p:txBody>
      </p:sp>
    </p:spTree>
  </p:cSld>
  <p:clrMapOvr>
    <a:masterClrMapping/>
  </p:clrMapOvr>
  <p:transition spd="med">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09"/>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Writing a </a:t>
            </a:r>
            <a:r>
              <a:rPr lang="en-US" sz="7600" b="0" i="0" u="none">
                <a:solidFill>
                  <a:srgbClr val="919C1F"/>
                </a:solidFill>
                <a:latin typeface="Helvetica Neue Light"/>
                <a:ea typeface="Helvetica Neue Light"/>
                <a:cs typeface="Helvetica Neue Light"/>
                <a:sym typeface="Helvetica Neue Light"/>
              </a:rPr>
              <a:t>screenplay</a:t>
            </a:r>
            <a:endParaRPr/>
          </a:p>
        </p:txBody>
      </p:sp>
      <p:sp>
        <p:nvSpPr>
          <p:cNvPr id="531" name="Google Shape;531;p109"/>
          <p:cNvSpPr txBox="1">
            <a:spLocks noGrp="1"/>
          </p:cNvSpPr>
          <p:nvPr>
            <p:ph type="body" idx="1"/>
          </p:nvPr>
        </p:nvSpPr>
        <p:spPr>
          <a:xfrm>
            <a:off x="1155700" y="2603500"/>
            <a:ext cx="7061200" cy="47625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A screenplay is the script for you film.</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To learn how to write a screenplay, read the video and information here: </a:t>
            </a:r>
            <a:r>
              <a:rPr lang="en-US" sz="2400" b="0" i="0" u="sng">
                <a:solidFill>
                  <a:srgbClr val="0070C0"/>
                </a:solidFill>
                <a:latin typeface="Helvetica Neue Light"/>
                <a:ea typeface="Helvetica Neue Light"/>
                <a:cs typeface="Helvetica Neue Light"/>
                <a:sym typeface="Helvetica Neue Light"/>
              </a:rPr>
              <a:t>https://lessonbucket.com/filmmaking/filmmaking-filmmaking/screenplay/</a:t>
            </a:r>
            <a:endParaRPr/>
          </a:p>
        </p:txBody>
      </p:sp>
      <p:pic>
        <p:nvPicPr>
          <p:cNvPr id="532" name="Google Shape;532;p109"/>
          <p:cNvPicPr preferRelativeResize="0"/>
          <p:nvPr/>
        </p:nvPicPr>
        <p:blipFill rotWithShape="1">
          <a:blip r:embed="rId3">
            <a:alphaModFix/>
          </a:blip>
          <a:srcRect l="32216" t="16764" r="37366" b="9662"/>
          <a:stretch/>
        </p:blipFill>
        <p:spPr>
          <a:xfrm>
            <a:off x="9728200" y="2578100"/>
            <a:ext cx="3276600" cy="4737100"/>
          </a:xfrm>
          <a:prstGeom prst="rect">
            <a:avLst/>
          </a:prstGeom>
          <a:noFill/>
          <a:ln w="12700" cap="flat" cmpd="sng">
            <a:solidFill>
              <a:schemeClr val="dk1"/>
            </a:solidFill>
            <a:prstDash val="solid"/>
            <a:miter lim="800000"/>
            <a:headEnd type="none" w="sm" len="sm"/>
            <a:tailEnd type="none" w="sm" len="sm"/>
          </a:ln>
        </p:spPr>
      </p:pic>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5"/>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A word from </a:t>
            </a:r>
            <a:r>
              <a:rPr lang="en-US" sz="7600" b="0" i="0" u="none">
                <a:solidFill>
                  <a:srgbClr val="919C1F"/>
                </a:solidFill>
                <a:latin typeface="Helvetica Neue Light"/>
                <a:ea typeface="Helvetica Neue Light"/>
                <a:cs typeface="Helvetica Neue Light"/>
                <a:sym typeface="Helvetica Neue Light"/>
              </a:rPr>
              <a:t>Hitchcock</a:t>
            </a:r>
            <a:endParaRPr/>
          </a:p>
        </p:txBody>
      </p:sp>
      <p:sp>
        <p:nvSpPr>
          <p:cNvPr id="231" name="Google Shape;231;p65"/>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Alfred Hitchcock, the master of suspense, once explained suspense by describing a bomb underneath a table. If the bomb explodes, the audience is given a shock. In a suspense film, however, the audience knows there's a bomb underneath the table. It's rigged to explode at one and the clock is ticking. "In these conditions, the same innocuous conversation becomes fascinating because the public is participating in the scene," Hitchcock explained. "In the first case we have given the public fifteen seconds of surprise at the moment of the explosion. In the second we have provided them with fifteen minutes of suspense."</a:t>
            </a:r>
            <a:endParaRPr/>
          </a:p>
        </p:txBody>
      </p:sp>
    </p:spTree>
  </p:cSld>
  <p:clrMapOvr>
    <a:masterClrMapping/>
  </p:clrMapOvr>
  <p:transition spd="med">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10"/>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Writing a </a:t>
            </a:r>
            <a:r>
              <a:rPr lang="en-US" sz="7600" b="0" i="0" u="none">
                <a:solidFill>
                  <a:srgbClr val="919C1F"/>
                </a:solidFill>
                <a:latin typeface="Helvetica Neue Light"/>
                <a:ea typeface="Helvetica Neue Light"/>
                <a:cs typeface="Helvetica Neue Light"/>
                <a:sym typeface="Helvetica Neue Light"/>
              </a:rPr>
              <a:t>shotlist</a:t>
            </a:r>
            <a:endParaRPr/>
          </a:p>
        </p:txBody>
      </p:sp>
      <p:sp>
        <p:nvSpPr>
          <p:cNvPr id="538" name="Google Shape;538;p110"/>
          <p:cNvSpPr txBox="1">
            <a:spLocks noGrp="1"/>
          </p:cNvSpPr>
          <p:nvPr>
            <p:ph type="body" idx="1"/>
          </p:nvPr>
        </p:nvSpPr>
        <p:spPr>
          <a:xfrm>
            <a:off x="1574800" y="3059112"/>
            <a:ext cx="7061200" cy="47625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A shot lists is simply a list of every shot in your film. </a:t>
            </a:r>
            <a:endParaRPr/>
          </a:p>
          <a:p>
            <a:pPr marL="749300" lvl="0" indent="-533400" algn="l" rtl="0">
              <a:lnSpc>
                <a:spcPct val="100000"/>
              </a:lnSpc>
              <a:spcBef>
                <a:spcPts val="350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To learn how to create a shot list, visit this link: </a:t>
            </a:r>
            <a:r>
              <a:rPr lang="en-US" sz="2700" b="0" i="0" u="sng">
                <a:solidFill>
                  <a:schemeClr val="hlink"/>
                </a:solidFill>
                <a:hlinkClick r:id="rId3"/>
              </a:rPr>
              <a:t>http://lessonbucket.com/filmmaking/storyboards/</a:t>
            </a:r>
            <a:endParaRPr/>
          </a:p>
          <a:p>
            <a:pPr marL="749300" lvl="0" indent="-533400" algn="l" rtl="0">
              <a:lnSpc>
                <a:spcPct val="100000"/>
              </a:lnSpc>
              <a:spcBef>
                <a:spcPts val="350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Sharing the Google Docs Shot List template is a great way to collaborate with others on the activity.</a:t>
            </a:r>
            <a:endParaRPr/>
          </a:p>
        </p:txBody>
      </p:sp>
      <p:pic>
        <p:nvPicPr>
          <p:cNvPr id="539" name="Google Shape;539;p110"/>
          <p:cNvPicPr preferRelativeResize="0"/>
          <p:nvPr/>
        </p:nvPicPr>
        <p:blipFill rotWithShape="1">
          <a:blip r:embed="rId4">
            <a:alphaModFix/>
          </a:blip>
          <a:srcRect r="45355"/>
          <a:stretch/>
        </p:blipFill>
        <p:spPr>
          <a:xfrm>
            <a:off x="9728200" y="2578100"/>
            <a:ext cx="3276600" cy="4737100"/>
          </a:xfrm>
          <a:prstGeom prst="rect">
            <a:avLst/>
          </a:prstGeom>
          <a:noFill/>
          <a:ln w="12700" cap="flat" cmpd="sng">
            <a:solidFill>
              <a:schemeClr val="dk1"/>
            </a:solidFill>
            <a:prstDash val="solid"/>
            <a:miter lim="800000"/>
            <a:headEnd type="none" w="sm" len="sm"/>
            <a:tailEnd type="none" w="sm" len="sm"/>
          </a:ln>
        </p:spPr>
      </p:pic>
      <p:sp>
        <p:nvSpPr>
          <p:cNvPr id="540" name="Google Shape;540;p110"/>
          <p:cNvSpPr txBox="1"/>
          <p:nvPr/>
        </p:nvSpPr>
        <p:spPr>
          <a:xfrm>
            <a:off x="1574800" y="1908175"/>
            <a:ext cx="38163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Gill Sans"/>
              <a:buNone/>
            </a:pPr>
            <a:r>
              <a:rPr lang="en-US" sz="3600" b="0" i="0" u="none" strike="noStrike" cap="none">
                <a:solidFill>
                  <a:srgbClr val="FF0000"/>
                </a:solidFill>
                <a:latin typeface="Gill Sans"/>
                <a:ea typeface="Gill Sans"/>
                <a:cs typeface="Gill Sans"/>
                <a:sym typeface="Gill Sans"/>
              </a:rPr>
              <a:t>TASK 4 </a:t>
            </a:r>
            <a:endParaRPr/>
          </a:p>
        </p:txBody>
      </p:sp>
    </p:spTree>
  </p:cSld>
  <p:clrMapOvr>
    <a:masterClrMapping/>
  </p:clrMapOvr>
  <p:transition spd="med">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11"/>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Drawing </a:t>
            </a:r>
            <a:r>
              <a:rPr lang="en-US" sz="7600" b="0" i="0" u="none">
                <a:solidFill>
                  <a:srgbClr val="919C1F"/>
                </a:solidFill>
                <a:latin typeface="Helvetica Neue Light"/>
                <a:ea typeface="Helvetica Neue Light"/>
                <a:cs typeface="Helvetica Neue Light"/>
                <a:sym typeface="Helvetica Neue Light"/>
              </a:rPr>
              <a:t>storyboards</a:t>
            </a:r>
            <a:endParaRPr/>
          </a:p>
        </p:txBody>
      </p:sp>
      <p:sp>
        <p:nvSpPr>
          <p:cNvPr id="546" name="Google Shape;546;p111"/>
          <p:cNvSpPr txBox="1">
            <a:spLocks noGrp="1"/>
          </p:cNvSpPr>
          <p:nvPr>
            <p:ph type="body" idx="1"/>
          </p:nvPr>
        </p:nvSpPr>
        <p:spPr>
          <a:xfrm>
            <a:off x="1431925" y="3276600"/>
            <a:ext cx="7061200" cy="47625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Storyboards are a terrific way to previsualise your film. If you’re not great at drawing, you can use digital cameras and mobile apps to help plan the look of your film.</a:t>
            </a:r>
            <a:endParaRPr/>
          </a:p>
          <a:p>
            <a:pPr marL="749300" lvl="0" indent="-533400" algn="l" rtl="0">
              <a:lnSpc>
                <a:spcPct val="100000"/>
              </a:lnSpc>
              <a:spcBef>
                <a:spcPts val="350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To learn a variety of techniques for storyboarding, visit this link: </a:t>
            </a:r>
            <a:r>
              <a:rPr lang="en-US" sz="2700" b="0" i="0" u="sng">
                <a:solidFill>
                  <a:schemeClr val="hlink"/>
                </a:solidFill>
                <a:hlinkClick r:id="rId3"/>
              </a:rPr>
              <a:t>http://lessonbucket.com/filmmaking/storyboards/</a:t>
            </a:r>
            <a:endParaRPr/>
          </a:p>
        </p:txBody>
      </p:sp>
      <p:pic>
        <p:nvPicPr>
          <p:cNvPr id="547" name="Google Shape;547;p111"/>
          <p:cNvPicPr preferRelativeResize="0"/>
          <p:nvPr/>
        </p:nvPicPr>
        <p:blipFill rotWithShape="1">
          <a:blip r:embed="rId4">
            <a:alphaModFix/>
          </a:blip>
          <a:srcRect l="33842" t="5659" r="33795" b="16142"/>
          <a:stretch/>
        </p:blipFill>
        <p:spPr>
          <a:xfrm>
            <a:off x="9280525" y="3276600"/>
            <a:ext cx="3276600" cy="4737100"/>
          </a:xfrm>
          <a:prstGeom prst="rect">
            <a:avLst/>
          </a:prstGeom>
          <a:noFill/>
          <a:ln w="12700" cap="flat" cmpd="sng">
            <a:solidFill>
              <a:schemeClr val="dk1"/>
            </a:solidFill>
            <a:prstDash val="solid"/>
            <a:miter lim="800000"/>
            <a:headEnd type="none" w="sm" len="sm"/>
            <a:tailEnd type="none" w="sm" len="sm"/>
          </a:ln>
        </p:spPr>
      </p:pic>
    </p:spTree>
  </p:cSld>
  <p:clrMapOvr>
    <a:masterClrMapping/>
  </p:clrMapOvr>
  <p:transition spd="med">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12"/>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Filming your 3 Minute Thriller </a:t>
            </a:r>
            <a:endParaRPr/>
          </a:p>
        </p:txBody>
      </p:sp>
      <p:sp>
        <p:nvSpPr>
          <p:cNvPr id="553" name="Google Shape;553;p112"/>
          <p:cNvSpPr txBox="1">
            <a:spLocks noGrp="1"/>
          </p:cNvSpPr>
          <p:nvPr>
            <p:ph type="body" idx="1"/>
          </p:nvPr>
        </p:nvSpPr>
        <p:spPr>
          <a:xfrm>
            <a:off x="1168400" y="2051050"/>
            <a:ext cx="13931900" cy="5702300"/>
          </a:xfrm>
          <a:prstGeom prst="rect">
            <a:avLst/>
          </a:prstGeom>
          <a:noFill/>
          <a:ln>
            <a:noFill/>
          </a:ln>
        </p:spPr>
        <p:txBody>
          <a:bodyPr spcFirstLastPara="1" wrap="square" lIns="50800" tIns="50800" rIns="50800" bIns="50800" anchor="ctr" anchorCtr="0">
            <a:noAutofit/>
          </a:bodyPr>
          <a:lstStyle/>
          <a:p>
            <a:pPr marL="698500" marR="0" lvl="0" indent="-533400" algn="l" rtl="0">
              <a:lnSpc>
                <a:spcPct val="100000"/>
              </a:lnSpc>
              <a:spcBef>
                <a:spcPts val="0"/>
              </a:spcBef>
              <a:spcAft>
                <a:spcPts val="0"/>
              </a:spcAft>
              <a:buClr>
                <a:schemeClr val="dk1"/>
              </a:buClr>
              <a:buSzPts val="36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Once you have completed your Treatment and Shot list – you will now have your Media classes to film and edit your production –</a:t>
            </a:r>
            <a:endParaRPr/>
          </a:p>
          <a:p>
            <a:pPr marL="698500" marR="0" lvl="0" indent="-533400" algn="l" rtl="0">
              <a:lnSpc>
                <a:spcPct val="100000"/>
              </a:lnSpc>
              <a:spcBef>
                <a:spcPts val="3500"/>
              </a:spcBef>
              <a:spcAft>
                <a:spcPts val="0"/>
              </a:spcAft>
              <a:buClr>
                <a:schemeClr val="dk1"/>
              </a:buClr>
              <a:buSzPts val="3600"/>
              <a:buFont typeface="Helvetica Neue Light"/>
              <a:buChar char="•"/>
            </a:pPr>
            <a:r>
              <a:rPr lang="en-US" sz="3600" b="0" i="0" u="none" strike="noStrike" cap="none">
                <a:solidFill>
                  <a:schemeClr val="dk1"/>
                </a:solidFill>
                <a:latin typeface="Helvetica Neue Light"/>
                <a:ea typeface="Helvetica Neue Light"/>
                <a:cs typeface="Helvetica Neue Light"/>
                <a:sym typeface="Helvetica Neue Light"/>
              </a:rPr>
              <a:t>Please use the time devoted to this stage of production </a:t>
            </a:r>
            <a:endParaRPr/>
          </a:p>
        </p:txBody>
      </p:sp>
      <p:sp>
        <p:nvSpPr>
          <p:cNvPr id="554" name="Google Shape;554;p112"/>
          <p:cNvSpPr txBox="1"/>
          <p:nvPr/>
        </p:nvSpPr>
        <p:spPr>
          <a:xfrm>
            <a:off x="1168400" y="2500312"/>
            <a:ext cx="159861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Gill Sans"/>
              <a:buNone/>
            </a:pPr>
            <a:r>
              <a:rPr lang="en-US" sz="3600" b="0" i="0" u="none" strike="noStrike" cap="none">
                <a:solidFill>
                  <a:srgbClr val="FF0000"/>
                </a:solidFill>
                <a:latin typeface="Gill Sans"/>
                <a:ea typeface="Gill Sans"/>
                <a:cs typeface="Gill Sans"/>
                <a:sym typeface="Gill Sans"/>
              </a:rPr>
              <a:t>TASK 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66"/>
          <p:cNvPicPr preferRelativeResize="0"/>
          <p:nvPr/>
        </p:nvPicPr>
        <p:blipFill rotWithShape="1">
          <a:blip r:embed="rId3">
            <a:alphaModFix/>
          </a:blip>
          <a:srcRect/>
          <a:stretch/>
        </p:blipFill>
        <p:spPr>
          <a:xfrm>
            <a:off x="0" y="0"/>
            <a:ext cx="16256000" cy="9144000"/>
          </a:xfrm>
          <a:prstGeom prst="rect">
            <a:avLst/>
          </a:prstGeom>
          <a:noFill/>
          <a:ln>
            <a:noFill/>
          </a:ln>
        </p:spPr>
      </p:pic>
      <p:sp>
        <p:nvSpPr>
          <p:cNvPr id="237" name="Google Shape;237;p66"/>
          <p:cNvSpPr txBox="1">
            <a:spLocks noGrp="1"/>
          </p:cNvSpPr>
          <p:nvPr>
            <p:ph type="title"/>
          </p:nvPr>
        </p:nvSpPr>
        <p:spPr>
          <a:xfrm>
            <a:off x="1155700" y="1549400"/>
            <a:ext cx="13931900" cy="308610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Clr>
                <a:srgbClr val="919C1F"/>
              </a:buClr>
              <a:buSzPts val="7100"/>
              <a:buFont typeface="Helvetica Neue Light"/>
              <a:buNone/>
            </a:pPr>
            <a:r>
              <a:rPr lang="en-US" sz="7100" b="0" i="0" u="none">
                <a:solidFill>
                  <a:srgbClr val="919C1F"/>
                </a:solidFill>
                <a:latin typeface="Helvetica Neue Light"/>
                <a:ea typeface="Helvetica Neue Light"/>
                <a:cs typeface="Helvetica Neue Light"/>
                <a:sym typeface="Helvetica Neue Light"/>
              </a:rPr>
              <a:t>Suspenseful</a:t>
            </a:r>
            <a:r>
              <a:rPr lang="en-US" sz="7100" b="0" i="0" u="none">
                <a:solidFill>
                  <a:schemeClr val="lt1"/>
                </a:solidFill>
                <a:latin typeface="Helvetica Neue Light"/>
                <a:ea typeface="Helvetica Neue Light"/>
                <a:cs typeface="Helvetica Neue Light"/>
                <a:sym typeface="Helvetica Neue Light"/>
              </a:rPr>
              <a:t> scenes</a:t>
            </a:r>
            <a:endParaRPr/>
          </a:p>
        </p:txBody>
      </p:sp>
      <p:sp>
        <p:nvSpPr>
          <p:cNvPr id="238" name="Google Shape;238;p66"/>
          <p:cNvSpPr txBox="1">
            <a:spLocks noGrp="1"/>
          </p:cNvSpPr>
          <p:nvPr>
            <p:ph type="body" idx="1"/>
          </p:nvPr>
        </p:nvSpPr>
        <p:spPr>
          <a:xfrm>
            <a:off x="1155700" y="4724400"/>
            <a:ext cx="13931900" cy="10541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Clr>
                <a:schemeClr val="lt1"/>
              </a:buClr>
              <a:buSzPts val="3100"/>
              <a:buFont typeface="Helvetica Neue Light"/>
              <a:buNone/>
            </a:pPr>
            <a:r>
              <a:rPr lang="en-US" sz="3100" b="0" i="0" u="none">
                <a:solidFill>
                  <a:schemeClr val="lt1"/>
                </a:solidFill>
                <a:latin typeface="Helvetica Neue Light"/>
                <a:ea typeface="Helvetica Neue Light"/>
                <a:cs typeface="Helvetica Neue Light"/>
                <a:sym typeface="Helvetica Neue Light"/>
              </a:rPr>
              <a:t>The Language of Suspense</a:t>
            </a:r>
            <a:endParaRP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7"/>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Suspenseful </a:t>
            </a:r>
            <a:r>
              <a:rPr lang="en-US" sz="7600" b="0" i="0" u="none">
                <a:solidFill>
                  <a:srgbClr val="919C1F"/>
                </a:solidFill>
                <a:latin typeface="Helvetica Neue Light"/>
                <a:ea typeface="Helvetica Neue Light"/>
                <a:cs typeface="Helvetica Neue Light"/>
                <a:sym typeface="Helvetica Neue Light"/>
              </a:rPr>
              <a:t>stories</a:t>
            </a:r>
            <a:endParaRPr/>
          </a:p>
        </p:txBody>
      </p:sp>
      <p:sp>
        <p:nvSpPr>
          <p:cNvPr id="244" name="Google Shape;244;p67"/>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Today we’re going to cover how you can create suspenseful short films </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0" i="0" u="none">
                <a:solidFill>
                  <a:schemeClr val="dk1"/>
                </a:solidFill>
                <a:latin typeface="Helvetica Neue Light"/>
                <a:ea typeface="Helvetica Neue Light"/>
                <a:cs typeface="Helvetica Neue Light"/>
                <a:sym typeface="Helvetica Neue Light"/>
              </a:rPr>
              <a:t>We’ll also look at the cinematic language of suspense, including:</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Camera techniques.</a:t>
            </a:r>
            <a:r>
              <a:rPr lang="en-US" sz="2700" b="0" i="0" u="none">
                <a:solidFill>
                  <a:schemeClr val="dk1"/>
                </a:solidFill>
                <a:latin typeface="Helvetica Neue Light"/>
                <a:ea typeface="Helvetica Neue Light"/>
                <a:cs typeface="Helvetica Neue Light"/>
                <a:sym typeface="Helvetica Neue Light"/>
              </a:rPr>
              <a:t> Handheld camera movement, framing, extreme close ups, close ups, point of view shots, canting, camera angle.</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Mise en scène.</a:t>
            </a:r>
            <a:r>
              <a:rPr lang="en-US" sz="2700" b="0" i="0" u="none">
                <a:solidFill>
                  <a:schemeClr val="dk1"/>
                </a:solidFill>
                <a:latin typeface="Helvetica Neue Light"/>
                <a:ea typeface="Helvetica Neue Light"/>
                <a:cs typeface="Helvetica Neue Light"/>
                <a:sym typeface="Helvetica Neue Light"/>
              </a:rPr>
              <a:t> Colour correction.</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Editing.</a:t>
            </a:r>
            <a:r>
              <a:rPr lang="en-US" sz="2700" b="0" i="0" u="none">
                <a:solidFill>
                  <a:schemeClr val="dk1"/>
                </a:solidFill>
                <a:latin typeface="Helvetica Neue Light"/>
                <a:ea typeface="Helvetica Neue Light"/>
                <a:cs typeface="Helvetica Neue Light"/>
                <a:sym typeface="Helvetica Neue Light"/>
              </a:rPr>
              <a:t> Parallel editing, pace, cutaways, slow motion.</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Lighting.</a:t>
            </a:r>
            <a:r>
              <a:rPr lang="en-US" sz="2700" b="0" i="0" u="none">
                <a:solidFill>
                  <a:schemeClr val="dk1"/>
                </a:solidFill>
                <a:latin typeface="Helvetica Neue Light"/>
                <a:ea typeface="Helvetica Neue Light"/>
                <a:cs typeface="Helvetica Neue Light"/>
                <a:sym typeface="Helvetica Neue Light"/>
              </a:rPr>
              <a:t> Low key lighting, back lighting, chiaroscuro lighting.</a:t>
            </a:r>
            <a:endParaRPr/>
          </a:p>
          <a:p>
            <a:pPr marL="749300" lvl="0" indent="-533400" algn="l" rtl="0">
              <a:lnSpc>
                <a:spcPct val="100000"/>
              </a:lnSpc>
              <a:spcBef>
                <a:spcPts val="1500"/>
              </a:spcBef>
              <a:spcAft>
                <a:spcPts val="0"/>
              </a:spcAft>
              <a:buClr>
                <a:schemeClr val="dk1"/>
              </a:buClr>
              <a:buSzPts val="2700"/>
              <a:buFont typeface="Helvetica Neue Light"/>
              <a:buChar char="•"/>
            </a:pPr>
            <a:r>
              <a:rPr lang="en-US" sz="2700" b="1" i="0" u="none">
                <a:solidFill>
                  <a:schemeClr val="dk1"/>
                </a:solidFill>
                <a:latin typeface="Helvetica Neue"/>
                <a:ea typeface="Helvetica Neue"/>
                <a:cs typeface="Helvetica Neue"/>
                <a:sym typeface="Helvetica Neue"/>
              </a:rPr>
              <a:t>Sound.</a:t>
            </a:r>
            <a:r>
              <a:rPr lang="en-US" sz="2700" b="0" i="0" u="none">
                <a:solidFill>
                  <a:schemeClr val="dk1"/>
                </a:solidFill>
                <a:latin typeface="Helvetica Neue Light"/>
                <a:ea typeface="Helvetica Neue Light"/>
                <a:cs typeface="Helvetica Neue Light"/>
                <a:sym typeface="Helvetica Neue Light"/>
              </a:rPr>
              <a:t> Diegetic and non-diegetic sound effects, music, silence, non-diegetic sound effects.</a:t>
            </a:r>
            <a:endParaRPr/>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8"/>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Audience </a:t>
            </a:r>
            <a:r>
              <a:rPr lang="en-US" sz="7600" b="0" i="0" u="none">
                <a:solidFill>
                  <a:srgbClr val="919C1F"/>
                </a:solidFill>
                <a:latin typeface="Helvetica Neue Light"/>
                <a:ea typeface="Helvetica Neue Light"/>
                <a:cs typeface="Helvetica Neue Light"/>
                <a:sym typeface="Helvetica Neue Light"/>
              </a:rPr>
              <a:t>Expectations</a:t>
            </a:r>
            <a:endParaRPr/>
          </a:p>
        </p:txBody>
      </p:sp>
      <p:sp>
        <p:nvSpPr>
          <p:cNvPr id="250" name="Google Shape;250;p68"/>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Creating suspense involves manipulating audience </a:t>
            </a:r>
            <a:r>
              <a:rPr lang="en-US" sz="3600" b="0" i="1" u="none">
                <a:solidFill>
                  <a:schemeClr val="dk1"/>
                </a:solidFill>
                <a:latin typeface="Helvetica Neue Light"/>
                <a:ea typeface="Helvetica Neue Light"/>
                <a:cs typeface="Helvetica Neue Light"/>
                <a:sym typeface="Helvetica Neue Light"/>
              </a:rPr>
              <a:t>knowledge</a:t>
            </a:r>
            <a:r>
              <a:rPr lang="en-US" sz="3600" b="0" i="0" u="none">
                <a:solidFill>
                  <a:schemeClr val="dk1"/>
                </a:solidFill>
                <a:latin typeface="Helvetica Neue Light"/>
                <a:ea typeface="Helvetica Neue Light"/>
                <a:cs typeface="Helvetica Neue Light"/>
                <a:sym typeface="Helvetica Neue Light"/>
              </a:rPr>
              <a:t> and </a:t>
            </a:r>
            <a:r>
              <a:rPr lang="en-US" sz="3600" b="0" i="1" u="none">
                <a:solidFill>
                  <a:schemeClr val="dk1"/>
                </a:solidFill>
                <a:latin typeface="Helvetica Neue Light"/>
                <a:ea typeface="Helvetica Neue Light"/>
                <a:cs typeface="Helvetica Neue Light"/>
                <a:sym typeface="Helvetica Neue Light"/>
              </a:rPr>
              <a:t>expectations</a:t>
            </a:r>
            <a:r>
              <a:rPr lang="en-US" sz="3600" b="0" i="0" u="none">
                <a:solidFill>
                  <a:schemeClr val="dk1"/>
                </a:solidFill>
                <a:latin typeface="Helvetica Neue Light"/>
                <a:ea typeface="Helvetica Neue Light"/>
                <a:cs typeface="Helvetica Neue Light"/>
                <a:sym typeface="Helvetica Neue Light"/>
              </a:rPr>
              <a:t>.</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You can manipulate these expectations to create suspense. Imagine the opening shot of a typical slasher flick. As she walks downstairs, we cut to a shot of the camera panning across broken glass and a billowing curtain. Someone’s in the house. This </a:t>
            </a:r>
            <a:r>
              <a:rPr lang="en-US" sz="3600" b="0" i="1" u="none">
                <a:solidFill>
                  <a:schemeClr val="dk1"/>
                </a:solidFill>
                <a:latin typeface="Helvetica Neue Light"/>
                <a:ea typeface="Helvetica Neue Light"/>
                <a:cs typeface="Helvetica Neue Light"/>
                <a:sym typeface="Helvetica Neue Light"/>
              </a:rPr>
              <a:t>knowledge</a:t>
            </a:r>
            <a:r>
              <a:rPr lang="en-US" sz="3600" b="0" i="0" u="none">
                <a:solidFill>
                  <a:schemeClr val="dk1"/>
                </a:solidFill>
                <a:latin typeface="Helvetica Neue Light"/>
                <a:ea typeface="Helvetica Neue Light"/>
                <a:cs typeface="Helvetica Neue Light"/>
                <a:sym typeface="Helvetica Neue Light"/>
              </a:rPr>
              <a:t> helps to create suspense.</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Gus van Sant’s </a:t>
            </a:r>
            <a:r>
              <a:rPr lang="en-US" sz="3600" b="0" i="1" u="none">
                <a:solidFill>
                  <a:schemeClr val="dk1"/>
                </a:solidFill>
                <a:latin typeface="Helvetica Neue Light"/>
                <a:ea typeface="Helvetica Neue Light"/>
                <a:cs typeface="Helvetica Neue Light"/>
                <a:sym typeface="Helvetica Neue Light"/>
              </a:rPr>
              <a:t>Elephant </a:t>
            </a:r>
            <a:r>
              <a:rPr lang="en-US" sz="3600" b="0" i="0" u="none">
                <a:solidFill>
                  <a:schemeClr val="dk1"/>
                </a:solidFill>
                <a:latin typeface="Helvetica Neue Light"/>
                <a:ea typeface="Helvetica Neue Light"/>
                <a:cs typeface="Helvetica Neue Light"/>
                <a:sym typeface="Helvetica Neue Light"/>
              </a:rPr>
              <a:t>is a film about a high school shooting. Although nothing happens for most of the film, intense suspense is created by audience </a:t>
            </a:r>
            <a:r>
              <a:rPr lang="en-US" sz="3600" b="0" i="1" u="none">
                <a:solidFill>
                  <a:schemeClr val="dk1"/>
                </a:solidFill>
                <a:latin typeface="Helvetica Neue Light"/>
                <a:ea typeface="Helvetica Neue Light"/>
                <a:cs typeface="Helvetica Neue Light"/>
                <a:sym typeface="Helvetica Neue Light"/>
              </a:rPr>
              <a:t>knowledge</a:t>
            </a:r>
            <a:r>
              <a:rPr lang="en-US" sz="3600" b="0" i="0" u="none">
                <a:solidFill>
                  <a:schemeClr val="dk1"/>
                </a:solidFill>
                <a:latin typeface="Helvetica Neue Light"/>
                <a:ea typeface="Helvetica Neue Light"/>
                <a:cs typeface="Helvetica Neue Light"/>
                <a:sym typeface="Helvetica Neue Light"/>
              </a:rPr>
              <a:t> that the film will end with a shooting.</a:t>
            </a:r>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9"/>
          <p:cNvSpPr txBox="1">
            <a:spLocks noGrp="1"/>
          </p:cNvSpPr>
          <p:nvPr>
            <p:ph type="title"/>
          </p:nvPr>
        </p:nvSpPr>
        <p:spPr>
          <a:xfrm>
            <a:off x="1155700" y="241300"/>
            <a:ext cx="13931900" cy="22987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chemeClr val="dk1"/>
              </a:buClr>
              <a:buSzPts val="7600"/>
              <a:buFont typeface="Helvetica Neue Light"/>
              <a:buNone/>
            </a:pPr>
            <a:r>
              <a:rPr lang="en-US" sz="7600" b="0" i="0" u="none">
                <a:solidFill>
                  <a:schemeClr val="dk1"/>
                </a:solidFill>
                <a:latin typeface="Helvetica Neue Light"/>
                <a:ea typeface="Helvetica Neue Light"/>
                <a:cs typeface="Helvetica Neue Light"/>
                <a:sym typeface="Helvetica Neue Light"/>
              </a:rPr>
              <a:t>Character </a:t>
            </a:r>
            <a:r>
              <a:rPr lang="en-US" sz="7600" b="0" i="0" u="none">
                <a:solidFill>
                  <a:srgbClr val="919C1F"/>
                </a:solidFill>
                <a:latin typeface="Helvetica Neue Light"/>
                <a:ea typeface="Helvetica Neue Light"/>
                <a:cs typeface="Helvetica Neue Light"/>
                <a:sym typeface="Helvetica Neue Light"/>
              </a:rPr>
              <a:t>Identification</a:t>
            </a:r>
            <a:endParaRPr/>
          </a:p>
        </p:txBody>
      </p:sp>
      <p:sp>
        <p:nvSpPr>
          <p:cNvPr id="256" name="Google Shape;256;p69"/>
          <p:cNvSpPr txBox="1">
            <a:spLocks noGrp="1"/>
          </p:cNvSpPr>
          <p:nvPr>
            <p:ph type="body" idx="1"/>
          </p:nvPr>
        </p:nvSpPr>
        <p:spPr>
          <a:xfrm>
            <a:off x="1155700" y="2603500"/>
            <a:ext cx="13931900" cy="5702300"/>
          </a:xfrm>
          <a:prstGeom prst="rect">
            <a:avLst/>
          </a:prstGeom>
          <a:noFill/>
          <a:ln>
            <a:noFill/>
          </a:ln>
        </p:spPr>
        <p:txBody>
          <a:bodyPr spcFirstLastPara="1" wrap="square" lIns="50800" tIns="50800" rIns="50800" bIns="50800" anchor="ctr" anchorCtr="0">
            <a:noAutofit/>
          </a:bodyPr>
          <a:lstStyle/>
          <a:p>
            <a:pPr marL="749300" lvl="0" indent="-533400" algn="l" rtl="0">
              <a:lnSpc>
                <a:spcPct val="100000"/>
              </a:lnSpc>
              <a:spcBef>
                <a:spcPts val="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If your audience doesn’t care about your characters, they won’t feel suspense.</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There are a number of techniques filmmakers can use to encourage their audience to care about the characters in their film. In </a:t>
            </a:r>
            <a:r>
              <a:rPr lang="en-US" sz="3600" b="0" i="1" u="none">
                <a:solidFill>
                  <a:schemeClr val="dk1"/>
                </a:solidFill>
                <a:latin typeface="Helvetica Neue Light"/>
                <a:ea typeface="Helvetica Neue Light"/>
                <a:cs typeface="Helvetica Neue Light"/>
                <a:sym typeface="Helvetica Neue Light"/>
              </a:rPr>
              <a:t>Secrets of Screenplay Structure</a:t>
            </a:r>
            <a:r>
              <a:rPr lang="en-US" sz="3600" b="0" i="0" u="none">
                <a:solidFill>
                  <a:schemeClr val="dk1"/>
                </a:solidFill>
                <a:latin typeface="Helvetica Neue Light"/>
                <a:ea typeface="Helvetica Neue Light"/>
                <a:cs typeface="Helvetica Neue Light"/>
                <a:sym typeface="Helvetica Neue Light"/>
              </a:rPr>
              <a:t>, Linda J Cowgill suggests creating a connection with the audience by using universal emotions - such as fear, love, hate, injustice or embarrassment.</a:t>
            </a:r>
            <a:endParaRPr/>
          </a:p>
          <a:p>
            <a:pPr marL="749300" lvl="0" indent="-533400" algn="l" rtl="0">
              <a:lnSpc>
                <a:spcPct val="100000"/>
              </a:lnSpc>
              <a:spcBef>
                <a:spcPts val="3500"/>
              </a:spcBef>
              <a:spcAft>
                <a:spcPts val="0"/>
              </a:spcAft>
              <a:buClr>
                <a:schemeClr val="dk1"/>
              </a:buClr>
              <a:buSzPts val="3600"/>
              <a:buFont typeface="Helvetica Neue Light"/>
              <a:buChar char="•"/>
            </a:pPr>
            <a:r>
              <a:rPr lang="en-US" sz="3600" b="0" i="0" u="none">
                <a:solidFill>
                  <a:schemeClr val="dk1"/>
                </a:solidFill>
                <a:latin typeface="Helvetica Neue Light"/>
                <a:ea typeface="Helvetica Neue Light"/>
                <a:cs typeface="Helvetica Neue Light"/>
                <a:sym typeface="Helvetica Neue Light"/>
              </a:rPr>
              <a:t>In </a:t>
            </a:r>
            <a:r>
              <a:rPr lang="en-US" sz="3600" b="0" i="1" u="none">
                <a:solidFill>
                  <a:schemeClr val="dk1"/>
                </a:solidFill>
                <a:latin typeface="Helvetica Neue Light"/>
                <a:ea typeface="Helvetica Neue Light"/>
                <a:cs typeface="Helvetica Neue Light"/>
                <a:sym typeface="Helvetica Neue Light"/>
              </a:rPr>
              <a:t>Break into Screenwriting</a:t>
            </a:r>
            <a:r>
              <a:rPr lang="en-US" sz="3600" b="0" i="0" u="none">
                <a:solidFill>
                  <a:schemeClr val="dk1"/>
                </a:solidFill>
                <a:latin typeface="Helvetica Neue Light"/>
                <a:ea typeface="Helvetica Neue Light"/>
                <a:cs typeface="Helvetica Neue Light"/>
                <a:sym typeface="Helvetica Neue Light"/>
              </a:rPr>
              <a:t>, Ray Frensham suggests finding ways to make your character familiar, likeable or intriguing to the audience.</a:t>
            </a:r>
            <a:endParaRPr/>
          </a:p>
        </p:txBody>
      </p:sp>
    </p:spTree>
  </p:cSld>
  <p:clrMapOvr>
    <a:masterClrMapping/>
  </p:clrMapOvr>
  <p:transition spd="med">
    <p:push/>
  </p:transition>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3078</Words>
  <Application>Microsoft Macintosh PowerPoint</Application>
  <PresentationFormat>Custom</PresentationFormat>
  <Paragraphs>171</Paragraphs>
  <Slides>52</Slides>
  <Notes>52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52</vt:i4>
      </vt:variant>
    </vt:vector>
  </HeadingPairs>
  <TitlesOfParts>
    <vt:vector size="62" baseType="lpstr">
      <vt:lpstr>Helvetica Neue Light</vt:lpstr>
      <vt:lpstr>Gill Sans</vt:lpstr>
      <vt:lpstr>Arial</vt:lpstr>
      <vt:lpstr>Century Gothic</vt:lpstr>
      <vt:lpstr>Helvetica Neue</vt:lpstr>
      <vt:lpstr>Title &amp; Subtitle</vt:lpstr>
      <vt:lpstr>Title &amp; Bullets</vt:lpstr>
      <vt:lpstr>Blank</vt:lpstr>
      <vt:lpstr>Bullets</vt:lpstr>
      <vt:lpstr>Photo - Horizontal</vt:lpstr>
      <vt:lpstr>Week 4-6  Writing and Directing a        Short   Suspense Film </vt:lpstr>
      <vt:lpstr>Dial S for Suspense</vt:lpstr>
      <vt:lpstr>What is suspense?</vt:lpstr>
      <vt:lpstr>Student film</vt:lpstr>
      <vt:lpstr>A word from Hitchcock</vt:lpstr>
      <vt:lpstr>Suspenseful scenes</vt:lpstr>
      <vt:lpstr>Suspenseful stories</vt:lpstr>
      <vt:lpstr>Audience Expectations</vt:lpstr>
      <vt:lpstr>Character Identification</vt:lpstr>
      <vt:lpstr>Studying suspense</vt:lpstr>
      <vt:lpstr>Misery</vt:lpstr>
      <vt:lpstr>PowerPoint Presentation</vt:lpstr>
      <vt:lpstr>John Carpenters The Thing </vt:lpstr>
      <vt:lpstr>Stephen Spielberg’s Duel</vt:lpstr>
      <vt:lpstr>Speilbergs Jurrasic Park </vt:lpstr>
      <vt:lpstr>Mission Impossible </vt:lpstr>
      <vt:lpstr>Brian Bertino The Strangers   </vt:lpstr>
      <vt:lpstr>Techniques for tension</vt:lpstr>
      <vt:lpstr>Handheld camera movement</vt:lpstr>
      <vt:lpstr>Shot size</vt:lpstr>
      <vt:lpstr>Camera framing</vt:lpstr>
      <vt:lpstr>Point of view</vt:lpstr>
      <vt:lpstr>Canting</vt:lpstr>
      <vt:lpstr>Camera angle</vt:lpstr>
      <vt:lpstr>Editing techniques</vt:lpstr>
      <vt:lpstr>Parallel editing</vt:lpstr>
      <vt:lpstr>Cut aways</vt:lpstr>
      <vt:lpstr>Slow motion</vt:lpstr>
      <vt:lpstr>Sound and music</vt:lpstr>
      <vt:lpstr>Diegetic sound</vt:lpstr>
      <vt:lpstr>Silence</vt:lpstr>
      <vt:lpstr>Silence</vt:lpstr>
      <vt:lpstr>Lighting</vt:lpstr>
      <vt:lpstr>Lighting</vt:lpstr>
      <vt:lpstr>Colour correction</vt:lpstr>
      <vt:lpstr>Suspenseful stories</vt:lpstr>
      <vt:lpstr>Three Minute Thriller</vt:lpstr>
      <vt:lpstr>Three Minute Thriller</vt:lpstr>
      <vt:lpstr>Three Minute Thriller</vt:lpstr>
      <vt:lpstr>Three Minute Thriller</vt:lpstr>
      <vt:lpstr>Three Minute Thriller</vt:lpstr>
      <vt:lpstr>Planning suspense</vt:lpstr>
      <vt:lpstr>Planning suspense</vt:lpstr>
      <vt:lpstr>Planning suspense</vt:lpstr>
      <vt:lpstr>Three Minute Thriller</vt:lpstr>
      <vt:lpstr>Planning suspense</vt:lpstr>
      <vt:lpstr>Submitting your Digital Work book in Google Classroom </vt:lpstr>
      <vt:lpstr>Writing a treatment</vt:lpstr>
      <vt:lpstr>Writing a screenplay</vt:lpstr>
      <vt:lpstr>Writing a shotlist</vt:lpstr>
      <vt:lpstr>Drawing storyboards</vt:lpstr>
      <vt:lpstr>Filming your 3 Minute Thriller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4-6  Writing and Directing a        Short   Suspense Film </dc:title>
  <cp:lastModifiedBy>Microsoft Office User</cp:lastModifiedBy>
  <cp:revision>1</cp:revision>
  <dcterms:modified xsi:type="dcterms:W3CDTF">2022-03-30T21:31:43Z</dcterms:modified>
</cp:coreProperties>
</file>