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watch?v=Sv64wuxjP4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0222" r="15825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9413" r="19921" b="1"/>
          <a:stretch/>
        </p:blipFill>
        <p:spPr>
          <a:xfrm>
            <a:off x="6096001" y="10"/>
            <a:ext cx="609599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46" name="Google Shape;4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00"/>
            <a:ext cx="12087526" cy="68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3"/>
          <p:cNvSpPr/>
          <p:nvPr/>
        </p:nvSpPr>
        <p:spPr>
          <a:xfrm>
            <a:off x="5827529" y="660400"/>
            <a:ext cx="6381405" cy="6214533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/>
          </a:solidFill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5281603" y="104899"/>
            <a:ext cx="6896713" cy="6005491"/>
          </a:xfrm>
          <a:custGeom>
            <a:avLst/>
            <a:gdLst/>
            <a:ahLst/>
            <a:cxnLst/>
            <a:rect l="l" t="t" r="r" b="b"/>
            <a:pathLst>
              <a:path w="6896713" h="6005491" extrusionOk="0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33"/>
          <p:cNvGrpSpPr/>
          <p:nvPr/>
        </p:nvGrpSpPr>
        <p:grpSpPr>
          <a:xfrm>
            <a:off x="5516218" y="331504"/>
            <a:ext cx="6675782" cy="5276654"/>
            <a:chOff x="5516218" y="331504"/>
            <a:chExt cx="6675782" cy="5276654"/>
          </a:xfrm>
        </p:grpSpPr>
        <p:cxnSp>
          <p:nvCxnSpPr>
            <p:cNvPr id="455" name="Google Shape;455;p33"/>
            <p:cNvCxnSpPr/>
            <p:nvPr/>
          </p:nvCxnSpPr>
          <p:spPr>
            <a:xfrm flipH="1">
              <a:off x="9266830" y="33150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p33"/>
            <p:cNvCxnSpPr/>
            <p:nvPr/>
          </p:nvCxnSpPr>
          <p:spPr>
            <a:xfrm rot="120000" flipH="1">
              <a:off x="9408861" y="33832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" name="Google Shape;457;p33"/>
            <p:cNvCxnSpPr/>
            <p:nvPr/>
          </p:nvCxnSpPr>
          <p:spPr>
            <a:xfrm rot="240000" flipH="1">
              <a:off x="9551700" y="34763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8" name="Google Shape;458;p33"/>
            <p:cNvCxnSpPr/>
            <p:nvPr/>
          </p:nvCxnSpPr>
          <p:spPr>
            <a:xfrm rot="360000" flipH="1">
              <a:off x="9688748" y="36808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9" name="Google Shape;459;p33"/>
            <p:cNvCxnSpPr/>
            <p:nvPr/>
          </p:nvCxnSpPr>
          <p:spPr>
            <a:xfrm rot="540000" flipH="1">
              <a:off x="9824866" y="38922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" name="Google Shape;460;p33"/>
            <p:cNvCxnSpPr/>
            <p:nvPr/>
          </p:nvCxnSpPr>
          <p:spPr>
            <a:xfrm rot="660000" flipH="1">
              <a:off x="9966867" y="41754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1" name="Google Shape;461;p33"/>
            <p:cNvCxnSpPr/>
            <p:nvPr/>
          </p:nvCxnSpPr>
          <p:spPr>
            <a:xfrm rot="780000" flipH="1">
              <a:off x="10104425" y="44587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2" name="Google Shape;462;p33"/>
            <p:cNvCxnSpPr/>
            <p:nvPr/>
          </p:nvCxnSpPr>
          <p:spPr>
            <a:xfrm rot="900000" flipH="1">
              <a:off x="10240513" y="47948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3" name="Google Shape;463;p33"/>
            <p:cNvCxnSpPr/>
            <p:nvPr/>
          </p:nvCxnSpPr>
          <p:spPr>
            <a:xfrm rot="1080000" flipH="1">
              <a:off x="10373882" y="52435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4" name="Google Shape;464;p33"/>
            <p:cNvCxnSpPr/>
            <p:nvPr/>
          </p:nvCxnSpPr>
          <p:spPr>
            <a:xfrm rot="1200000" flipH="1">
              <a:off x="10505632" y="57062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5" name="Google Shape;465;p33"/>
            <p:cNvCxnSpPr/>
            <p:nvPr/>
          </p:nvCxnSpPr>
          <p:spPr>
            <a:xfrm rot="1320000" flipH="1">
              <a:off x="10637382" y="62134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6" name="Google Shape;466;p33"/>
            <p:cNvCxnSpPr/>
            <p:nvPr/>
          </p:nvCxnSpPr>
          <p:spPr>
            <a:xfrm rot="1440000" flipH="1">
              <a:off x="10760965" y="69043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7" name="Google Shape;467;p33"/>
            <p:cNvCxnSpPr/>
            <p:nvPr/>
          </p:nvCxnSpPr>
          <p:spPr>
            <a:xfrm rot="1620000" flipH="1">
              <a:off x="10888991" y="75509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8" name="Google Shape;468;p33"/>
            <p:cNvCxnSpPr/>
            <p:nvPr/>
          </p:nvCxnSpPr>
          <p:spPr>
            <a:xfrm rot="1740000" flipH="1">
              <a:off x="11010193" y="81974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9" name="Google Shape;469;p33"/>
            <p:cNvCxnSpPr/>
            <p:nvPr/>
          </p:nvCxnSpPr>
          <p:spPr>
            <a:xfrm rot="1860000" flipH="1">
              <a:off x="11129014" y="895662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0" name="Google Shape;470;p33"/>
            <p:cNvCxnSpPr/>
            <p:nvPr/>
          </p:nvCxnSpPr>
          <p:spPr>
            <a:xfrm rot="1980000" flipH="1">
              <a:off x="11249872" y="96809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1" name="Google Shape;471;p33"/>
            <p:cNvCxnSpPr/>
            <p:nvPr/>
          </p:nvCxnSpPr>
          <p:spPr>
            <a:xfrm rot="2160000" flipH="1">
              <a:off x="11366875" y="104808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2" name="Google Shape;472;p33"/>
            <p:cNvCxnSpPr/>
            <p:nvPr/>
          </p:nvCxnSpPr>
          <p:spPr>
            <a:xfrm rot="2280000" flipH="1">
              <a:off x="11474058" y="113152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3" name="Google Shape;473;p33"/>
            <p:cNvCxnSpPr/>
            <p:nvPr/>
          </p:nvCxnSpPr>
          <p:spPr>
            <a:xfrm rot="2400000" flipH="1">
              <a:off x="11583303" y="122179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4" name="Google Shape;474;p33"/>
            <p:cNvCxnSpPr/>
            <p:nvPr/>
          </p:nvCxnSpPr>
          <p:spPr>
            <a:xfrm rot="2520000" flipH="1">
              <a:off x="11685344" y="1321772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5" name="Google Shape;475;p33"/>
            <p:cNvCxnSpPr/>
            <p:nvPr/>
          </p:nvCxnSpPr>
          <p:spPr>
            <a:xfrm rot="2700000" flipH="1">
              <a:off x="11787704" y="141763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6" name="Google Shape;476;p33"/>
            <p:cNvCxnSpPr/>
            <p:nvPr/>
          </p:nvCxnSpPr>
          <p:spPr>
            <a:xfrm rot="2820000" flipH="1">
              <a:off x="11880859" y="151793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" name="Google Shape;477;p33"/>
            <p:cNvCxnSpPr/>
            <p:nvPr/>
          </p:nvCxnSpPr>
          <p:spPr>
            <a:xfrm rot="2940000" flipH="1">
              <a:off x="11969252" y="1627437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8" name="Google Shape;478;p33"/>
            <p:cNvCxnSpPr/>
            <p:nvPr/>
          </p:nvCxnSpPr>
          <p:spPr>
            <a:xfrm rot="3060000" flipH="1">
              <a:off x="12062016" y="173601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9" name="Google Shape;479;p33"/>
            <p:cNvCxnSpPr/>
            <p:nvPr/>
          </p:nvCxnSpPr>
          <p:spPr>
            <a:xfrm flipH="1">
              <a:off x="12074680" y="1910249"/>
              <a:ext cx="117320" cy="82912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0" name="Google Shape;480;p33"/>
            <p:cNvCxnSpPr/>
            <p:nvPr/>
          </p:nvCxnSpPr>
          <p:spPr>
            <a:xfrm flipH="1">
              <a:off x="12149943" y="2083594"/>
              <a:ext cx="39676" cy="21436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1" name="Google Shape;481;p33"/>
            <p:cNvCxnSpPr/>
            <p:nvPr/>
          </p:nvCxnSpPr>
          <p:spPr>
            <a:xfrm rot="-180000" flipH="1">
              <a:off x="9127990" y="33425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2" name="Google Shape;482;p33"/>
            <p:cNvCxnSpPr/>
            <p:nvPr/>
          </p:nvCxnSpPr>
          <p:spPr>
            <a:xfrm rot="-300000" flipH="1">
              <a:off x="8987576" y="33663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3" name="Google Shape;483;p33"/>
            <p:cNvCxnSpPr/>
            <p:nvPr/>
          </p:nvCxnSpPr>
          <p:spPr>
            <a:xfrm rot="-420000" flipH="1">
              <a:off x="8844859" y="35117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" name="Google Shape;484;p33"/>
            <p:cNvCxnSpPr/>
            <p:nvPr/>
          </p:nvCxnSpPr>
          <p:spPr>
            <a:xfrm rot="-540000" flipH="1">
              <a:off x="8706904" y="36571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5" name="Google Shape;485;p33"/>
            <p:cNvCxnSpPr/>
            <p:nvPr/>
          </p:nvCxnSpPr>
          <p:spPr>
            <a:xfrm rot="-720000" flipH="1">
              <a:off x="8568008" y="38789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6" name="Google Shape;486;p33"/>
            <p:cNvCxnSpPr/>
            <p:nvPr/>
          </p:nvCxnSpPr>
          <p:spPr>
            <a:xfrm rot="-840000" flipH="1">
              <a:off x="8429112" y="41006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7" name="Google Shape;487;p33"/>
            <p:cNvCxnSpPr/>
            <p:nvPr/>
          </p:nvCxnSpPr>
          <p:spPr>
            <a:xfrm rot="-960000" flipH="1">
              <a:off x="8294968" y="44621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33"/>
            <p:cNvCxnSpPr/>
            <p:nvPr/>
          </p:nvCxnSpPr>
          <p:spPr>
            <a:xfrm rot="-1080000" flipH="1">
              <a:off x="8160824" y="48237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9" name="Google Shape;489;p33"/>
            <p:cNvCxnSpPr/>
            <p:nvPr/>
          </p:nvCxnSpPr>
          <p:spPr>
            <a:xfrm rot="-1260000" flipH="1">
              <a:off x="8027689" y="53184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" name="Google Shape;490;p33"/>
            <p:cNvCxnSpPr/>
            <p:nvPr/>
          </p:nvCxnSpPr>
          <p:spPr>
            <a:xfrm rot="-1380000" flipH="1">
              <a:off x="7894554" y="58132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1" name="Google Shape;491;p33"/>
            <p:cNvCxnSpPr/>
            <p:nvPr/>
          </p:nvCxnSpPr>
          <p:spPr>
            <a:xfrm rot="-1500000" flipH="1">
              <a:off x="7761419" y="63079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2" name="Google Shape;492;p33"/>
            <p:cNvCxnSpPr/>
            <p:nvPr/>
          </p:nvCxnSpPr>
          <p:spPr>
            <a:xfrm rot="-1620000" flipH="1">
              <a:off x="7636645" y="68980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3" name="Google Shape;493;p33"/>
            <p:cNvCxnSpPr/>
            <p:nvPr/>
          </p:nvCxnSpPr>
          <p:spPr>
            <a:xfrm rot="-1800000" flipH="1">
              <a:off x="7511871" y="75119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4" name="Google Shape;494;p33"/>
            <p:cNvCxnSpPr/>
            <p:nvPr/>
          </p:nvCxnSpPr>
          <p:spPr>
            <a:xfrm rot="-1920000" flipH="1">
              <a:off x="7387899" y="81977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5" name="Google Shape;495;p33"/>
            <p:cNvCxnSpPr/>
            <p:nvPr/>
          </p:nvCxnSpPr>
          <p:spPr>
            <a:xfrm rot="-2040000" flipH="1">
              <a:off x="7268530" y="89316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" name="Google Shape;496;p33"/>
            <p:cNvCxnSpPr/>
            <p:nvPr/>
          </p:nvCxnSpPr>
          <p:spPr>
            <a:xfrm rot="-2160000" flipH="1">
              <a:off x="7152030" y="97658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7" name="Google Shape;497;p33"/>
            <p:cNvCxnSpPr/>
            <p:nvPr/>
          </p:nvCxnSpPr>
          <p:spPr>
            <a:xfrm rot="-2340000" flipH="1">
              <a:off x="7041695" y="106002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8" name="Google Shape;498;p33"/>
            <p:cNvCxnSpPr/>
            <p:nvPr/>
          </p:nvCxnSpPr>
          <p:spPr>
            <a:xfrm rot="-2460000" flipH="1">
              <a:off x="6931360" y="114346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9" name="Google Shape;499;p33"/>
            <p:cNvCxnSpPr/>
            <p:nvPr/>
          </p:nvCxnSpPr>
          <p:spPr>
            <a:xfrm rot="-2580000" flipH="1">
              <a:off x="6819070" y="123586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0" name="Google Shape;500;p33"/>
            <p:cNvCxnSpPr/>
            <p:nvPr/>
          </p:nvCxnSpPr>
          <p:spPr>
            <a:xfrm rot="-2700000" flipH="1">
              <a:off x="6721359" y="133274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1" name="Google Shape;501;p33"/>
            <p:cNvCxnSpPr/>
            <p:nvPr/>
          </p:nvCxnSpPr>
          <p:spPr>
            <a:xfrm rot="-2880000" flipH="1">
              <a:off x="6617467" y="142942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2" name="Google Shape;502;p33"/>
            <p:cNvCxnSpPr/>
            <p:nvPr/>
          </p:nvCxnSpPr>
          <p:spPr>
            <a:xfrm rot="-3000000" flipH="1">
              <a:off x="6520032" y="152728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" name="Google Shape;503;p33"/>
            <p:cNvCxnSpPr/>
            <p:nvPr/>
          </p:nvCxnSpPr>
          <p:spPr>
            <a:xfrm rot="-3120000" flipH="1">
              <a:off x="6429579" y="164161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" name="Google Shape;504;p33"/>
            <p:cNvCxnSpPr/>
            <p:nvPr/>
          </p:nvCxnSpPr>
          <p:spPr>
            <a:xfrm rot="-3240000" flipH="1">
              <a:off x="6340532" y="175042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5" name="Google Shape;505;p33"/>
            <p:cNvCxnSpPr/>
            <p:nvPr/>
          </p:nvCxnSpPr>
          <p:spPr>
            <a:xfrm rot="-3420000" flipH="1">
              <a:off x="6261757" y="186017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33"/>
            <p:cNvCxnSpPr/>
            <p:nvPr/>
          </p:nvCxnSpPr>
          <p:spPr>
            <a:xfrm rot="-3540000" flipH="1">
              <a:off x="6184144" y="197961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7" name="Google Shape;507;p33"/>
            <p:cNvCxnSpPr/>
            <p:nvPr/>
          </p:nvCxnSpPr>
          <p:spPr>
            <a:xfrm rot="-3660000" flipH="1">
              <a:off x="6106531" y="209906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8" name="Google Shape;508;p33"/>
            <p:cNvCxnSpPr/>
            <p:nvPr/>
          </p:nvCxnSpPr>
          <p:spPr>
            <a:xfrm rot="-3780000" flipH="1">
              <a:off x="6043206" y="222255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3"/>
            <p:cNvCxnSpPr/>
            <p:nvPr/>
          </p:nvCxnSpPr>
          <p:spPr>
            <a:xfrm rot="-3960000" flipH="1">
              <a:off x="5978913" y="234430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3"/>
            <p:cNvCxnSpPr/>
            <p:nvPr/>
          </p:nvCxnSpPr>
          <p:spPr>
            <a:xfrm rot="-4080000" flipH="1">
              <a:off x="5912438" y="247067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3"/>
            <p:cNvCxnSpPr/>
            <p:nvPr/>
          </p:nvCxnSpPr>
          <p:spPr>
            <a:xfrm rot="-4200000" flipH="1">
              <a:off x="5858875" y="2600922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3"/>
            <p:cNvCxnSpPr/>
            <p:nvPr/>
          </p:nvCxnSpPr>
          <p:spPr>
            <a:xfrm rot="-4320000" flipH="1">
              <a:off x="5808182" y="273404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3"/>
            <p:cNvCxnSpPr/>
            <p:nvPr/>
          </p:nvCxnSpPr>
          <p:spPr>
            <a:xfrm rot="-4500000" flipH="1">
              <a:off x="5773263" y="286686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4" name="Google Shape;514;p33"/>
            <p:cNvCxnSpPr/>
            <p:nvPr/>
          </p:nvCxnSpPr>
          <p:spPr>
            <a:xfrm rot="-4620000" flipH="1">
              <a:off x="5735963" y="300206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5" name="Google Shape;515;p33"/>
            <p:cNvCxnSpPr/>
            <p:nvPr/>
          </p:nvCxnSpPr>
          <p:spPr>
            <a:xfrm rot="-4740000" flipH="1">
              <a:off x="5700105" y="313891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6" name="Google Shape;516;p33"/>
            <p:cNvCxnSpPr/>
            <p:nvPr/>
          </p:nvCxnSpPr>
          <p:spPr>
            <a:xfrm rot="-4860000" flipH="1">
              <a:off x="5665939" y="3275489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7" name="Google Shape;517;p33"/>
            <p:cNvCxnSpPr/>
            <p:nvPr/>
          </p:nvCxnSpPr>
          <p:spPr>
            <a:xfrm rot="-5040000" flipH="1">
              <a:off x="5644476" y="341425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8" name="Google Shape;518;p33"/>
            <p:cNvCxnSpPr/>
            <p:nvPr/>
          </p:nvCxnSpPr>
          <p:spPr>
            <a:xfrm rot="-5160000" flipH="1">
              <a:off x="5626530" y="355462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9" name="Google Shape;519;p33"/>
            <p:cNvCxnSpPr/>
            <p:nvPr/>
          </p:nvCxnSpPr>
          <p:spPr>
            <a:xfrm rot="-5280000" flipH="1">
              <a:off x="5616429" y="3691831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0" name="Google Shape;520;p33"/>
            <p:cNvCxnSpPr/>
            <p:nvPr/>
          </p:nvCxnSpPr>
          <p:spPr>
            <a:xfrm rot="-5400000" flipH="1">
              <a:off x="5611319" y="383537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1" name="Google Shape;521;p33"/>
            <p:cNvCxnSpPr/>
            <p:nvPr/>
          </p:nvCxnSpPr>
          <p:spPr>
            <a:xfrm rot="-5580000" flipH="1">
              <a:off x="5608540" y="3975726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2" name="Google Shape;522;p33"/>
            <p:cNvCxnSpPr/>
            <p:nvPr/>
          </p:nvCxnSpPr>
          <p:spPr>
            <a:xfrm rot="-5700000" flipH="1">
              <a:off x="5605761" y="411607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3" name="Google Shape;523;p33"/>
            <p:cNvCxnSpPr/>
            <p:nvPr/>
          </p:nvCxnSpPr>
          <p:spPr>
            <a:xfrm rot="-5820000" flipH="1">
              <a:off x="5624195" y="425421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33"/>
            <p:cNvCxnSpPr/>
            <p:nvPr/>
          </p:nvCxnSpPr>
          <p:spPr>
            <a:xfrm rot="-5940000" flipH="1">
              <a:off x="5642629" y="439235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5" name="Google Shape;525;p33"/>
            <p:cNvCxnSpPr/>
            <p:nvPr/>
          </p:nvCxnSpPr>
          <p:spPr>
            <a:xfrm rot="-6120000" flipH="1">
              <a:off x="5654818" y="4536385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6" name="Google Shape;526;p33"/>
            <p:cNvCxnSpPr/>
            <p:nvPr/>
          </p:nvCxnSpPr>
          <p:spPr>
            <a:xfrm rot="-6240000" flipH="1">
              <a:off x="5684446" y="4671367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7" name="Google Shape;527;p33"/>
            <p:cNvCxnSpPr/>
            <p:nvPr/>
          </p:nvCxnSpPr>
          <p:spPr>
            <a:xfrm rot="-6360000" flipH="1">
              <a:off x="5714074" y="4808730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p33"/>
            <p:cNvCxnSpPr/>
            <p:nvPr/>
          </p:nvCxnSpPr>
          <p:spPr>
            <a:xfrm rot="-6480000" flipH="1">
              <a:off x="5748464" y="4948474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9" name="Google Shape;529;p33"/>
            <p:cNvCxnSpPr/>
            <p:nvPr/>
          </p:nvCxnSpPr>
          <p:spPr>
            <a:xfrm rot="-6660000" flipH="1">
              <a:off x="5792091" y="5077607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0" name="Google Shape;530;p33"/>
            <p:cNvCxnSpPr/>
            <p:nvPr/>
          </p:nvCxnSpPr>
          <p:spPr>
            <a:xfrm rot="-6780000" flipH="1">
              <a:off x="5847441" y="521122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1" name="Google Shape;531;p33"/>
            <p:cNvCxnSpPr/>
            <p:nvPr/>
          </p:nvCxnSpPr>
          <p:spPr>
            <a:xfrm rot="-6900000" flipH="1">
              <a:off x="5900410" y="5342458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2" name="Google Shape;532;p33"/>
            <p:cNvCxnSpPr/>
            <p:nvPr/>
          </p:nvCxnSpPr>
          <p:spPr>
            <a:xfrm rot="-7020000" flipH="1">
              <a:off x="5955760" y="5473693"/>
              <a:ext cx="3394" cy="182880"/>
            </a:xfrm>
            <a:prstGeom prst="straightConnector1">
              <a:avLst/>
            </a:prstGeom>
            <a:noFill/>
            <a:ln w="9525" cap="rnd" cmpd="sng">
              <a:solidFill>
                <a:srgbClr val="FFFFFF">
                  <a:alpha val="2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33" name="Google Shape;53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4070" y="1713060"/>
            <a:ext cx="4506006" cy="47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3"/>
          <p:cNvSpPr txBox="1"/>
          <p:nvPr/>
        </p:nvSpPr>
        <p:spPr>
          <a:xfrm>
            <a:off x="1457325" y="599073"/>
            <a:ext cx="4277700" cy="5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Pearson</a:t>
            </a:r>
            <a:b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Pages 148-149 (on next slide or at Pearson)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Complete: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Activities </a:t>
            </a:r>
            <a:r>
              <a:rPr lang="en-US" sz="3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1-5 only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Workbook </a:t>
            </a:r>
            <a:b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41" name="Google Shape;541;p34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42" name="Google Shape;54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" y="33325"/>
            <a:ext cx="1205865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 txBox="1"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THE YANGZI  AND   YELLOW RIVERS</a:t>
            </a:r>
            <a:endParaRPr/>
          </a:p>
        </p:txBody>
      </p:sp>
      <p:pic>
        <p:nvPicPr>
          <p:cNvPr id="548" name="Google Shape;548;p35"/>
          <p:cNvPicPr preferRelativeResize="0"/>
          <p:nvPr/>
        </p:nvPicPr>
        <p:blipFill rotWithShape="1">
          <a:blip r:embed="rId4">
            <a:alphaModFix/>
          </a:blip>
          <a:srcRect l="12582" r="28083" b="-2"/>
          <a:stretch/>
        </p:blipFill>
        <p:spPr>
          <a:xfrm>
            <a:off x="20" y="975"/>
            <a:ext cx="6095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5"/>
          <p:cNvSpPr txBox="1">
            <a:spLocks noGrp="1"/>
          </p:cNvSpPr>
          <p:nvPr>
            <p:ph type="body" idx="1"/>
          </p:nvPr>
        </p:nvSpPr>
        <p:spPr>
          <a:xfrm>
            <a:off x="6400800" y="2251587"/>
            <a:ext cx="5147730" cy="363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>
                <a:latin typeface="Century Gothic"/>
                <a:ea typeface="Century Gothic"/>
                <a:cs typeface="Century Gothic"/>
                <a:sym typeface="Century Gothic"/>
              </a:rPr>
              <a:t>TASK 5 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RESEARCH - CUT AND PASTE AN  IMAGE OF THE YANGZI AND YELLOW RIVER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FROM PAGE 149  COMPLETE </a:t>
            </a:r>
            <a:r>
              <a:rPr lang="en-US" sz="2400" b="1">
                <a:latin typeface="Century Gothic"/>
                <a:ea typeface="Century Gothic"/>
                <a:cs typeface="Century Gothic"/>
                <a:sym typeface="Century Gothic"/>
              </a:rPr>
              <a:t>QUESTION 6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  EVALUATING THE IMPORTANCE OF THE TWO MAJOR RIVERS TO THE DEVELOPMENT OF ANCIENT CHINESE CIVILISATION </a:t>
            </a:r>
            <a:endParaRPr/>
          </a:p>
        </p:txBody>
      </p:sp>
      <p:sp>
        <p:nvSpPr>
          <p:cNvPr id="550" name="Google Shape;550;p35" descr="The Amazing Yangtze River — an Introduction for Traveller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-3175" y="0"/>
            <a:ext cx="4654296" cy="68562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271463" y="643466"/>
            <a:ext cx="3765868" cy="499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HISTORY TERM 3 WEEK ONE   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651120" y="-2"/>
            <a:ext cx="7537705" cy="68562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24"/>
          <p:cNvGrpSpPr/>
          <p:nvPr/>
        </p:nvGrpSpPr>
        <p:grpSpPr>
          <a:xfrm>
            <a:off x="5467509" y="873056"/>
            <a:ext cx="5886291" cy="4780439"/>
            <a:chOff x="0" y="68385"/>
            <a:chExt cx="5886291" cy="4780439"/>
          </a:xfrm>
        </p:grpSpPr>
        <p:sp>
          <p:nvSpPr>
            <p:cNvPr id="188" name="Google Shape;188;p24"/>
            <p:cNvSpPr/>
            <p:nvPr/>
          </p:nvSpPr>
          <p:spPr>
            <a:xfrm>
              <a:off x="0" y="68385"/>
              <a:ext cx="5886291" cy="1539719"/>
            </a:xfrm>
            <a:prstGeom prst="roundRect">
              <a:avLst>
                <a:gd name="adj" fmla="val 16667"/>
              </a:avLst>
            </a:prstGeom>
            <a:solidFill>
              <a:srgbClr val="788FF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75163" y="143548"/>
              <a:ext cx="5735965" cy="1389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en-US" sz="3000" b="1" i="0" u="sng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MUST 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 AND RESPOND TO SLIDES 2-6  AND COMPLETE  TASKS 1 AND  2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0" y="1688745"/>
              <a:ext cx="5886291" cy="1539719"/>
            </a:xfrm>
            <a:prstGeom prst="roundRect">
              <a:avLst>
                <a:gd name="adj" fmla="val 16667"/>
              </a:avLst>
            </a:prstGeom>
            <a:solidFill>
              <a:srgbClr val="6CDDB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5163" y="1763908"/>
              <a:ext cx="5735965" cy="1389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</a:t>
              </a:r>
              <a:r>
                <a:rPr lang="en-US" sz="3000" b="1" i="0" u="sng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SHOULD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READ AND RESPOND TO SLIDES 8-10 AND COMPLETE TASKS 3 AND 4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0" y="3309105"/>
              <a:ext cx="5886291" cy="1539719"/>
            </a:xfrm>
            <a:prstGeom prst="roundRect">
              <a:avLst>
                <a:gd name="adj" fmla="val 16667"/>
              </a:avLst>
            </a:prstGeom>
            <a:solidFill>
              <a:srgbClr val="94C16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75163" y="3384268"/>
              <a:ext cx="5735965" cy="1389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</a:t>
              </a:r>
              <a:r>
                <a:rPr lang="en-US" sz="3000" b="1" i="0" u="sng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COULD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READ AND RESPOND TO SLIDE 11 AND COMPLETE TASK 5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84223" y="367027"/>
            <a:ext cx="4546734" cy="103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-US" sz="3300" b="1">
                <a:latin typeface="Century Gothic"/>
                <a:ea typeface="Century Gothic"/>
                <a:cs typeface="Century Gothic"/>
                <a:sym typeface="Century Gothic"/>
              </a:rPr>
              <a:t>YOUR WORKBOOK 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 rot="-5400000">
            <a:off x="-1797333" y="4261157"/>
            <a:ext cx="2971800" cy="170837"/>
          </a:xfrm>
          <a:prstGeom prst="rect">
            <a:avLst/>
          </a:prstGeom>
          <a:solidFill>
            <a:srgbClr val="BFDA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87480" y="2320055"/>
            <a:ext cx="5693434" cy="390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285750" lvl="0" indent="-2857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500">
                <a:latin typeface="Century Gothic"/>
                <a:ea typeface="Century Gothic"/>
                <a:cs typeface="Century Gothic"/>
                <a:sym typeface="Century Gothic"/>
              </a:rPr>
              <a:t>During  Semester 2  the Year 7  humanities  course focuses on History. </a:t>
            </a:r>
            <a:endParaRPr/>
          </a:p>
          <a:p>
            <a:pPr marL="285750" lvl="0" indent="-15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4500">
                <a:latin typeface="Century Gothic"/>
                <a:ea typeface="Century Gothic"/>
                <a:cs typeface="Century Gothic"/>
                <a:sym typeface="Century Gothic"/>
              </a:rPr>
              <a:t>Students should make sure you have your own workbook in which to complete all of your work in History.</a:t>
            </a:r>
            <a:endParaRPr/>
          </a:p>
          <a:p>
            <a:pPr marL="285750" lvl="0" indent="-2857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285750" lvl="0" indent="-2857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4500">
                <a:latin typeface="Century Gothic"/>
                <a:ea typeface="Century Gothic"/>
                <a:cs typeface="Century Gothic"/>
                <a:sym typeface="Century Gothic"/>
              </a:rPr>
              <a:t>You will also be using your History textbook (hardcopy) in class.</a:t>
            </a:r>
            <a:endParaRPr/>
          </a:p>
          <a:p>
            <a:pPr marL="285750" lvl="0" indent="-15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4500">
                <a:latin typeface="Century Gothic"/>
                <a:ea typeface="Century Gothic"/>
                <a:cs typeface="Century Gothic"/>
                <a:sym typeface="Century Gothic"/>
              </a:rPr>
              <a:t>Only when instructed are students to use a digital workbook or textbook in class</a:t>
            </a:r>
            <a:endParaRPr/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586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586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586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00"/>
          </a:p>
        </p:txBody>
      </p:sp>
      <p:sp>
        <p:nvSpPr>
          <p:cNvPr id="201" name="Google Shape;201;p25"/>
          <p:cNvSpPr/>
          <p:nvPr/>
        </p:nvSpPr>
        <p:spPr>
          <a:xfrm>
            <a:off x="6094408" y="626261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lt1"/>
          </a:solidFill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5" descr="Calendar,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768" y="728133"/>
            <a:ext cx="1986239" cy="2497667"/>
          </a:xfrm>
          <a:prstGeom prst="roundRect">
            <a:avLst>
              <a:gd name="adj" fmla="val 5453"/>
            </a:avLst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6094408" y="3515716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lt1"/>
          </a:solidFill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5" descr="A picture containing text, sign, screensho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1821" y="3617588"/>
            <a:ext cx="1998133" cy="2497667"/>
          </a:xfrm>
          <a:prstGeom prst="roundRect">
            <a:avLst>
              <a:gd name="adj" fmla="val 545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545375" y="0"/>
            <a:ext cx="103869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1</a:t>
            </a: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 cover page in your workbook –using  an interesting  collage of History related images  or create a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Word Cloud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you can paste into your workbook when we are back at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 descr="A picture containing handwear, clothing,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725" y="3271837"/>
            <a:ext cx="4938301" cy="328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792790" y="221364"/>
            <a:ext cx="10587037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  <a:t>YEAR 7 HUMANITIES :  SEMESTER 2 HISTORY</a:t>
            </a:r>
            <a:b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US" sz="2400" b="1">
                <a:latin typeface="Century Gothic"/>
                <a:ea typeface="Century Gothic"/>
                <a:cs typeface="Century Gothic"/>
                <a:sym typeface="Century Gothic"/>
              </a:rPr>
              <a:t>MARY’S  HISTORY  WORKBOOK</a:t>
            </a:r>
            <a: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16" name="Google Shape;216;p27" descr="A picture containing text, sig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2998" y="2165393"/>
            <a:ext cx="3814763" cy="433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 descr="A close-up of a person holding a ros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7761" y="2165393"/>
            <a:ext cx="2607303" cy="433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5064" y="2165394"/>
            <a:ext cx="3814763" cy="18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descr="A picture containing building, person, brick,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5073" y="4037012"/>
            <a:ext cx="3814763" cy="25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202293" y="2324265"/>
            <a:ext cx="3941082" cy="52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Century Gothic"/>
              <a:buNone/>
            </a:pPr>
            <a:r>
              <a:rPr lang="en-US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HERO TRAILER</a:t>
            </a:r>
            <a:endParaRPr b="1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4422108" y="0"/>
            <a:ext cx="7769892" cy="6858000"/>
          </a:xfrm>
          <a:custGeom>
            <a:avLst/>
            <a:gdLst/>
            <a:ahLst/>
            <a:cxnLst/>
            <a:rect l="l" t="t" r="r" b="b"/>
            <a:pathLst>
              <a:path w="7769892" h="6837536" extrusionOk="0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357524" y="1424065"/>
            <a:ext cx="47368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76339" y="893197"/>
            <a:ext cx="5626955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the Heading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“Hero Trailer”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your digital workbook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the Trailer from the link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below and answer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4  questions to the right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47519" y="232703"/>
            <a:ext cx="3314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2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28"/>
          <p:cNvGrpSpPr/>
          <p:nvPr/>
        </p:nvGrpSpPr>
        <p:grpSpPr>
          <a:xfrm>
            <a:off x="5617029" y="866202"/>
            <a:ext cx="5741533" cy="5026218"/>
            <a:chOff x="0" y="72382"/>
            <a:chExt cx="5741533" cy="5026218"/>
          </a:xfrm>
        </p:grpSpPr>
        <p:sp>
          <p:nvSpPr>
            <p:cNvPr id="234" name="Google Shape;234;p28"/>
            <p:cNvSpPr/>
            <p:nvPr/>
          </p:nvSpPr>
          <p:spPr>
            <a:xfrm>
              <a:off x="0" y="72382"/>
              <a:ext cx="5741533" cy="1191754"/>
            </a:xfrm>
            <a:prstGeom prst="roundRect">
              <a:avLst>
                <a:gd name="adj" fmla="val 16667"/>
              </a:avLst>
            </a:prstGeom>
            <a:solidFill>
              <a:srgbClr val="C361E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 txBox="1"/>
            <p:nvPr/>
          </p:nvSpPr>
          <p:spPr>
            <a:xfrm>
              <a:off x="58177" y="130559"/>
              <a:ext cx="5625179" cy="10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country is being portrayed?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0" y="1350536"/>
              <a:ext cx="5741533" cy="1191754"/>
            </a:xfrm>
            <a:prstGeom prst="roundRect">
              <a:avLst>
                <a:gd name="adj" fmla="val 16667"/>
              </a:avLst>
            </a:prstGeom>
            <a:solidFill>
              <a:srgbClr val="8163D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 txBox="1"/>
            <p:nvPr/>
          </p:nvSpPr>
          <p:spPr>
            <a:xfrm>
              <a:off x="58177" y="1408713"/>
              <a:ext cx="5625179" cy="10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period of history does this clip show?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0" y="2628691"/>
              <a:ext cx="5741533" cy="1191754"/>
            </a:xfrm>
            <a:prstGeom prst="roundRect">
              <a:avLst>
                <a:gd name="adj" fmla="val 16667"/>
              </a:avLst>
            </a:prstGeom>
            <a:solidFill>
              <a:srgbClr val="657FD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 txBox="1"/>
            <p:nvPr/>
          </p:nvSpPr>
          <p:spPr>
            <a:xfrm>
              <a:off x="58177" y="2686868"/>
              <a:ext cx="5625179" cy="10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appears to be happening?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0" y="3906846"/>
              <a:ext cx="5741533" cy="1191754"/>
            </a:xfrm>
            <a:prstGeom prst="roundRect">
              <a:avLst>
                <a:gd name="adj" fmla="val 16667"/>
              </a:avLst>
            </a:prstGeom>
            <a:solidFill>
              <a:srgbClr val="68ABC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 txBox="1"/>
            <p:nvPr/>
          </p:nvSpPr>
          <p:spPr>
            <a:xfrm>
              <a:off x="58177" y="3965023"/>
              <a:ext cx="5625179" cy="10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else did you see? Clothes, weapons 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ctrTitle"/>
          </p:nvPr>
        </p:nvSpPr>
        <p:spPr>
          <a:xfrm>
            <a:off x="2849742" y="120363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sz="6000">
                <a:latin typeface="Century Gothic"/>
                <a:ea typeface="Century Gothic"/>
                <a:cs typeface="Century Gothic"/>
                <a:sym typeface="Century Gothic"/>
              </a:rPr>
              <a:t>ANCIENT CHINA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1"/>
          </p:nvPr>
        </p:nvSpPr>
        <p:spPr>
          <a:xfrm>
            <a:off x="2735441" y="1445588"/>
            <a:ext cx="7148400" cy="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AN IN DEPTH STUDY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5" y="2142388"/>
            <a:ext cx="5743575" cy="440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-3175" y="0"/>
            <a:ext cx="4654296" cy="68562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4">
            <a:alphaModFix/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BE LOOKING AT THE FOLLOWING OVER THE NEXT FEW WEEKS</a:t>
            </a:r>
            <a:r>
              <a:rPr lang="en-US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4651120" y="-2"/>
            <a:ext cx="7537705" cy="68562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30"/>
          <p:cNvGrpSpPr/>
          <p:nvPr/>
        </p:nvGrpSpPr>
        <p:grpSpPr>
          <a:xfrm>
            <a:off x="5467509" y="823050"/>
            <a:ext cx="5886291" cy="4880452"/>
            <a:chOff x="0" y="18379"/>
            <a:chExt cx="5886291" cy="4880452"/>
          </a:xfrm>
        </p:grpSpPr>
        <p:sp>
          <p:nvSpPr>
            <p:cNvPr id="259" name="Google Shape;259;p30"/>
            <p:cNvSpPr/>
            <p:nvPr/>
          </p:nvSpPr>
          <p:spPr>
            <a:xfrm>
              <a:off x="0" y="18379"/>
              <a:ext cx="5886291" cy="1174753"/>
            </a:xfrm>
            <a:prstGeom prst="roundRect">
              <a:avLst>
                <a:gd name="adj" fmla="val 16667"/>
              </a:avLst>
            </a:prstGeom>
            <a:solidFill>
              <a:srgbClr val="788FF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 txBox="1"/>
            <p:nvPr/>
          </p:nvSpPr>
          <p:spPr>
            <a:xfrm>
              <a:off x="57347" y="75726"/>
              <a:ext cx="577159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 and where did the civilisation of Ancient China develop?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0" y="1253612"/>
              <a:ext cx="5886291" cy="1174753"/>
            </a:xfrm>
            <a:prstGeom prst="roundRect">
              <a:avLst>
                <a:gd name="adj" fmla="val 16667"/>
              </a:avLst>
            </a:prstGeom>
            <a:solidFill>
              <a:srgbClr val="6FDFE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0"/>
            <p:cNvSpPr txBox="1"/>
            <p:nvPr/>
          </p:nvSpPr>
          <p:spPr>
            <a:xfrm>
              <a:off x="57347" y="1310959"/>
              <a:ext cx="577159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archaeological discoveries and types of evidence have enabled historians to understand Ancient Chinese society?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0" y="2488845"/>
              <a:ext cx="5886291" cy="1174753"/>
            </a:xfrm>
            <a:prstGeom prst="roundRect">
              <a:avLst>
                <a:gd name="adj" fmla="val 16667"/>
              </a:avLst>
            </a:prstGeom>
            <a:solidFill>
              <a:srgbClr val="6AD48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0"/>
            <p:cNvSpPr txBox="1"/>
            <p:nvPr/>
          </p:nvSpPr>
          <p:spPr>
            <a:xfrm>
              <a:off x="57347" y="2546192"/>
              <a:ext cx="577159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Who and which philosophies shaped Ancient China?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0" y="3724078"/>
              <a:ext cx="5886291" cy="1174753"/>
            </a:xfrm>
            <a:prstGeom prst="roundRect">
              <a:avLst>
                <a:gd name="adj" fmla="val 16667"/>
              </a:avLst>
            </a:prstGeom>
            <a:solidFill>
              <a:srgbClr val="94C16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 txBox="1"/>
            <p:nvPr/>
          </p:nvSpPr>
          <p:spPr>
            <a:xfrm>
              <a:off x="57347" y="3781425"/>
              <a:ext cx="577159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Technological discoveries of Ancient China.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>
            <a:spLocks noGrp="1"/>
          </p:cNvSpPr>
          <p:nvPr>
            <p:ph type="body" idx="1"/>
          </p:nvPr>
        </p:nvSpPr>
        <p:spPr>
          <a:xfrm>
            <a:off x="3900800" y="5508150"/>
            <a:ext cx="83595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cap="none">
                <a:latin typeface="Century Gothic"/>
                <a:ea typeface="Century Gothic"/>
                <a:cs typeface="Century Gothic"/>
                <a:sym typeface="Century Gothic"/>
              </a:rPr>
              <a:t>1. ADD THE DYNASTIES TO A TIMELINE  YOU WILL MAKE USING 2 A3 SHEETS JOINED TOGETHER 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cap="none">
                <a:latin typeface="Century Gothic"/>
                <a:ea typeface="Century Gothic"/>
                <a:cs typeface="Century Gothic"/>
                <a:sym typeface="Century Gothic"/>
              </a:rPr>
              <a:t>2.FOLD AND PASTE YOUR TIMELINE  INTO  THE FRONT OF YOUR WORKBOOK (if your workbook i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 at school, we will add it when we get back)</a:t>
            </a:r>
            <a:endParaRPr sz="1600"/>
          </a:p>
        </p:txBody>
      </p:sp>
      <p:grpSp>
        <p:nvGrpSpPr>
          <p:cNvPr id="273" name="Google Shape;273;p31"/>
          <p:cNvGrpSpPr/>
          <p:nvPr/>
        </p:nvGrpSpPr>
        <p:grpSpPr>
          <a:xfrm rot="-10260934">
            <a:off x="6271702" y="-388326"/>
            <a:ext cx="4860947" cy="4224413"/>
            <a:chOff x="5281603" y="104899"/>
            <a:chExt cx="6910397" cy="6005491"/>
          </a:xfrm>
        </p:grpSpPr>
        <p:sp>
          <p:nvSpPr>
            <p:cNvPr id="274" name="Google Shape;274;p31"/>
            <p:cNvSpPr/>
            <p:nvPr/>
          </p:nvSpPr>
          <p:spPr>
            <a:xfrm>
              <a:off x="5281603" y="104899"/>
              <a:ext cx="6896713" cy="6005491"/>
            </a:xfrm>
            <a:custGeom>
              <a:avLst/>
              <a:gdLst/>
              <a:ahLst/>
              <a:cxnLst/>
              <a:rect l="l" t="t" r="r" b="b"/>
              <a:pathLst>
                <a:path w="6896713" h="6005491" extrusionOk="0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17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31"/>
            <p:cNvGrpSpPr/>
            <p:nvPr/>
          </p:nvGrpSpPr>
          <p:grpSpPr>
            <a:xfrm>
              <a:off x="5516218" y="331504"/>
              <a:ext cx="6675782" cy="5276654"/>
              <a:chOff x="5516218" y="331504"/>
              <a:chExt cx="6675782" cy="5276654"/>
            </a:xfrm>
          </p:grpSpPr>
          <p:cxnSp>
            <p:nvCxnSpPr>
              <p:cNvPr id="276" name="Google Shape;276;p31"/>
              <p:cNvCxnSpPr/>
              <p:nvPr/>
            </p:nvCxnSpPr>
            <p:spPr>
              <a:xfrm flipH="1">
                <a:off x="9266830" y="33150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31"/>
              <p:cNvCxnSpPr/>
              <p:nvPr/>
            </p:nvCxnSpPr>
            <p:spPr>
              <a:xfrm rot="120000" flipH="1">
                <a:off x="9408861" y="3383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31"/>
              <p:cNvCxnSpPr/>
              <p:nvPr/>
            </p:nvCxnSpPr>
            <p:spPr>
              <a:xfrm rot="240000" flipH="1">
                <a:off x="9551700" y="34763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31"/>
              <p:cNvCxnSpPr/>
              <p:nvPr/>
            </p:nvCxnSpPr>
            <p:spPr>
              <a:xfrm rot="360000" flipH="1">
                <a:off x="9688748" y="36808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31"/>
              <p:cNvCxnSpPr/>
              <p:nvPr/>
            </p:nvCxnSpPr>
            <p:spPr>
              <a:xfrm rot="540000" flipH="1">
                <a:off x="9824866" y="38922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31"/>
              <p:cNvCxnSpPr/>
              <p:nvPr/>
            </p:nvCxnSpPr>
            <p:spPr>
              <a:xfrm rot="660000" flipH="1">
                <a:off x="9966867" y="41754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31"/>
              <p:cNvCxnSpPr/>
              <p:nvPr/>
            </p:nvCxnSpPr>
            <p:spPr>
              <a:xfrm rot="780000" flipH="1">
                <a:off x="10104425" y="4458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31"/>
              <p:cNvCxnSpPr/>
              <p:nvPr/>
            </p:nvCxnSpPr>
            <p:spPr>
              <a:xfrm rot="900000" flipH="1">
                <a:off x="10240513" y="47948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31"/>
              <p:cNvCxnSpPr/>
              <p:nvPr/>
            </p:nvCxnSpPr>
            <p:spPr>
              <a:xfrm rot="1080000" flipH="1">
                <a:off x="10373882" y="52435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31"/>
              <p:cNvCxnSpPr/>
              <p:nvPr/>
            </p:nvCxnSpPr>
            <p:spPr>
              <a:xfrm rot="1200000" flipH="1">
                <a:off x="10505632" y="5706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31"/>
              <p:cNvCxnSpPr/>
              <p:nvPr/>
            </p:nvCxnSpPr>
            <p:spPr>
              <a:xfrm rot="1320000" flipH="1">
                <a:off x="10637382" y="62134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31"/>
              <p:cNvCxnSpPr/>
              <p:nvPr/>
            </p:nvCxnSpPr>
            <p:spPr>
              <a:xfrm rot="1440000" flipH="1">
                <a:off x="10760965" y="69043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31"/>
              <p:cNvCxnSpPr/>
              <p:nvPr/>
            </p:nvCxnSpPr>
            <p:spPr>
              <a:xfrm rot="1620000" flipH="1">
                <a:off x="10888991" y="7550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31"/>
              <p:cNvCxnSpPr/>
              <p:nvPr/>
            </p:nvCxnSpPr>
            <p:spPr>
              <a:xfrm rot="1740000" flipH="1">
                <a:off x="11010193" y="81974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31"/>
              <p:cNvCxnSpPr/>
              <p:nvPr/>
            </p:nvCxnSpPr>
            <p:spPr>
              <a:xfrm rot="1860000" flipH="1">
                <a:off x="11129014" y="89566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31"/>
              <p:cNvCxnSpPr/>
              <p:nvPr/>
            </p:nvCxnSpPr>
            <p:spPr>
              <a:xfrm rot="1980000" flipH="1">
                <a:off x="11249872" y="9680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31"/>
              <p:cNvCxnSpPr/>
              <p:nvPr/>
            </p:nvCxnSpPr>
            <p:spPr>
              <a:xfrm rot="2160000" flipH="1">
                <a:off x="11366875" y="104808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31"/>
              <p:cNvCxnSpPr/>
              <p:nvPr/>
            </p:nvCxnSpPr>
            <p:spPr>
              <a:xfrm rot="2280000" flipH="1">
                <a:off x="11474058" y="113152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31"/>
              <p:cNvCxnSpPr/>
              <p:nvPr/>
            </p:nvCxnSpPr>
            <p:spPr>
              <a:xfrm rot="2400000" flipH="1">
                <a:off x="11583303" y="122179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31"/>
              <p:cNvCxnSpPr/>
              <p:nvPr/>
            </p:nvCxnSpPr>
            <p:spPr>
              <a:xfrm rot="2520000" flipH="1">
                <a:off x="11685344" y="132177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31"/>
              <p:cNvCxnSpPr/>
              <p:nvPr/>
            </p:nvCxnSpPr>
            <p:spPr>
              <a:xfrm rot="2700000" flipH="1">
                <a:off x="11787704" y="141763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31"/>
              <p:cNvCxnSpPr/>
              <p:nvPr/>
            </p:nvCxnSpPr>
            <p:spPr>
              <a:xfrm rot="2820000" flipH="1">
                <a:off x="11880859" y="151793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31"/>
              <p:cNvCxnSpPr/>
              <p:nvPr/>
            </p:nvCxnSpPr>
            <p:spPr>
              <a:xfrm rot="2940000" flipH="1">
                <a:off x="11969252" y="162743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31"/>
              <p:cNvCxnSpPr/>
              <p:nvPr/>
            </p:nvCxnSpPr>
            <p:spPr>
              <a:xfrm rot="3060000" flipH="1">
                <a:off x="12062016" y="173601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31"/>
              <p:cNvCxnSpPr/>
              <p:nvPr/>
            </p:nvCxnSpPr>
            <p:spPr>
              <a:xfrm flipH="1">
                <a:off x="12074680" y="1910249"/>
                <a:ext cx="117320" cy="82912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31"/>
              <p:cNvCxnSpPr/>
              <p:nvPr/>
            </p:nvCxnSpPr>
            <p:spPr>
              <a:xfrm flipH="1">
                <a:off x="12149943" y="2083594"/>
                <a:ext cx="39676" cy="21436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31"/>
              <p:cNvCxnSpPr/>
              <p:nvPr/>
            </p:nvCxnSpPr>
            <p:spPr>
              <a:xfrm rot="-180000" flipH="1">
                <a:off x="9127990" y="33425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31"/>
              <p:cNvCxnSpPr/>
              <p:nvPr/>
            </p:nvCxnSpPr>
            <p:spPr>
              <a:xfrm rot="-300000" flipH="1">
                <a:off x="8987576" y="33663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31"/>
              <p:cNvCxnSpPr/>
              <p:nvPr/>
            </p:nvCxnSpPr>
            <p:spPr>
              <a:xfrm rot="-420000" flipH="1">
                <a:off x="8844859" y="35117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31"/>
              <p:cNvCxnSpPr/>
              <p:nvPr/>
            </p:nvCxnSpPr>
            <p:spPr>
              <a:xfrm rot="-540000" flipH="1">
                <a:off x="8706904" y="3657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31"/>
              <p:cNvCxnSpPr/>
              <p:nvPr/>
            </p:nvCxnSpPr>
            <p:spPr>
              <a:xfrm rot="-720000" flipH="1">
                <a:off x="8568008" y="3878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31"/>
              <p:cNvCxnSpPr/>
              <p:nvPr/>
            </p:nvCxnSpPr>
            <p:spPr>
              <a:xfrm rot="-840000" flipH="1">
                <a:off x="8429112" y="41006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31"/>
              <p:cNvCxnSpPr/>
              <p:nvPr/>
            </p:nvCxnSpPr>
            <p:spPr>
              <a:xfrm rot="-960000" flipH="1">
                <a:off x="8294968" y="4462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31"/>
              <p:cNvCxnSpPr/>
              <p:nvPr/>
            </p:nvCxnSpPr>
            <p:spPr>
              <a:xfrm rot="-1080000" flipH="1">
                <a:off x="8160824" y="48237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" name="Google Shape;310;p31"/>
              <p:cNvCxnSpPr/>
              <p:nvPr/>
            </p:nvCxnSpPr>
            <p:spPr>
              <a:xfrm rot="-1260000" flipH="1">
                <a:off x="8027689" y="53184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31"/>
              <p:cNvCxnSpPr/>
              <p:nvPr/>
            </p:nvCxnSpPr>
            <p:spPr>
              <a:xfrm rot="-1380000" flipH="1">
                <a:off x="7894554" y="58132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31"/>
              <p:cNvCxnSpPr/>
              <p:nvPr/>
            </p:nvCxnSpPr>
            <p:spPr>
              <a:xfrm rot="-1500000" flipH="1">
                <a:off x="7761419" y="63079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" name="Google Shape;313;p31"/>
              <p:cNvCxnSpPr/>
              <p:nvPr/>
            </p:nvCxnSpPr>
            <p:spPr>
              <a:xfrm rot="-1620000" flipH="1">
                <a:off x="7636645" y="68980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31"/>
              <p:cNvCxnSpPr/>
              <p:nvPr/>
            </p:nvCxnSpPr>
            <p:spPr>
              <a:xfrm rot="-1800000" flipH="1">
                <a:off x="7511871" y="75119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31"/>
              <p:cNvCxnSpPr/>
              <p:nvPr/>
            </p:nvCxnSpPr>
            <p:spPr>
              <a:xfrm rot="-1920000" flipH="1">
                <a:off x="7387899" y="81977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31"/>
              <p:cNvCxnSpPr/>
              <p:nvPr/>
            </p:nvCxnSpPr>
            <p:spPr>
              <a:xfrm rot="-2040000" flipH="1">
                <a:off x="7268530" y="89316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31"/>
              <p:cNvCxnSpPr/>
              <p:nvPr/>
            </p:nvCxnSpPr>
            <p:spPr>
              <a:xfrm rot="-2160000" flipH="1">
                <a:off x="7152030" y="97658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31"/>
              <p:cNvCxnSpPr/>
              <p:nvPr/>
            </p:nvCxnSpPr>
            <p:spPr>
              <a:xfrm rot="-2340000" flipH="1">
                <a:off x="7041695" y="106002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31"/>
              <p:cNvCxnSpPr/>
              <p:nvPr/>
            </p:nvCxnSpPr>
            <p:spPr>
              <a:xfrm rot="-2460000" flipH="1">
                <a:off x="6931360" y="114346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31"/>
              <p:cNvCxnSpPr/>
              <p:nvPr/>
            </p:nvCxnSpPr>
            <p:spPr>
              <a:xfrm rot="-2580000" flipH="1">
                <a:off x="6819070" y="123586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31"/>
              <p:cNvCxnSpPr/>
              <p:nvPr/>
            </p:nvCxnSpPr>
            <p:spPr>
              <a:xfrm rot="-2700000" flipH="1">
                <a:off x="6721359" y="133274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31"/>
              <p:cNvCxnSpPr/>
              <p:nvPr/>
            </p:nvCxnSpPr>
            <p:spPr>
              <a:xfrm rot="-2880000" flipH="1">
                <a:off x="6617467" y="14294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31"/>
              <p:cNvCxnSpPr/>
              <p:nvPr/>
            </p:nvCxnSpPr>
            <p:spPr>
              <a:xfrm rot="-3000000" flipH="1">
                <a:off x="6520032" y="152728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31"/>
              <p:cNvCxnSpPr/>
              <p:nvPr/>
            </p:nvCxnSpPr>
            <p:spPr>
              <a:xfrm rot="-3120000" flipH="1">
                <a:off x="6429579" y="164161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31"/>
              <p:cNvCxnSpPr/>
              <p:nvPr/>
            </p:nvCxnSpPr>
            <p:spPr>
              <a:xfrm rot="-3240000" flipH="1">
                <a:off x="6340532" y="17504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31"/>
              <p:cNvCxnSpPr/>
              <p:nvPr/>
            </p:nvCxnSpPr>
            <p:spPr>
              <a:xfrm rot="-3420000" flipH="1">
                <a:off x="6261757" y="18601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31"/>
              <p:cNvCxnSpPr/>
              <p:nvPr/>
            </p:nvCxnSpPr>
            <p:spPr>
              <a:xfrm rot="-3540000" flipH="1">
                <a:off x="6184144" y="19796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31"/>
              <p:cNvCxnSpPr/>
              <p:nvPr/>
            </p:nvCxnSpPr>
            <p:spPr>
              <a:xfrm rot="-3660000" flipH="1">
                <a:off x="6106531" y="209906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31"/>
              <p:cNvCxnSpPr/>
              <p:nvPr/>
            </p:nvCxnSpPr>
            <p:spPr>
              <a:xfrm rot="-3780000" flipH="1">
                <a:off x="6043206" y="222255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0" name="Google Shape;330;p31"/>
              <p:cNvCxnSpPr/>
              <p:nvPr/>
            </p:nvCxnSpPr>
            <p:spPr>
              <a:xfrm rot="-3960000" flipH="1">
                <a:off x="5978913" y="234430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31"/>
              <p:cNvCxnSpPr/>
              <p:nvPr/>
            </p:nvCxnSpPr>
            <p:spPr>
              <a:xfrm rot="-4080000" flipH="1">
                <a:off x="5912438" y="24706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31"/>
              <p:cNvCxnSpPr/>
              <p:nvPr/>
            </p:nvCxnSpPr>
            <p:spPr>
              <a:xfrm rot="-4200000" flipH="1">
                <a:off x="5858875" y="260092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3" name="Google Shape;333;p31"/>
              <p:cNvCxnSpPr/>
              <p:nvPr/>
            </p:nvCxnSpPr>
            <p:spPr>
              <a:xfrm rot="-4320000" flipH="1">
                <a:off x="5808182" y="273404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4" name="Google Shape;334;p31"/>
              <p:cNvCxnSpPr/>
              <p:nvPr/>
            </p:nvCxnSpPr>
            <p:spPr>
              <a:xfrm rot="-4500000" flipH="1">
                <a:off x="5773263" y="286686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31"/>
              <p:cNvCxnSpPr/>
              <p:nvPr/>
            </p:nvCxnSpPr>
            <p:spPr>
              <a:xfrm rot="-4620000" flipH="1">
                <a:off x="5735963" y="300206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31"/>
              <p:cNvCxnSpPr/>
              <p:nvPr/>
            </p:nvCxnSpPr>
            <p:spPr>
              <a:xfrm rot="-4740000" flipH="1">
                <a:off x="5700105" y="313891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7" name="Google Shape;337;p31"/>
              <p:cNvCxnSpPr/>
              <p:nvPr/>
            </p:nvCxnSpPr>
            <p:spPr>
              <a:xfrm rot="-4860000" flipH="1">
                <a:off x="5665939" y="327548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31"/>
              <p:cNvCxnSpPr/>
              <p:nvPr/>
            </p:nvCxnSpPr>
            <p:spPr>
              <a:xfrm rot="-5040000" flipH="1">
                <a:off x="5644476" y="341425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31"/>
              <p:cNvCxnSpPr/>
              <p:nvPr/>
            </p:nvCxnSpPr>
            <p:spPr>
              <a:xfrm rot="-5160000" flipH="1">
                <a:off x="5626530" y="35546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31"/>
              <p:cNvCxnSpPr/>
              <p:nvPr/>
            </p:nvCxnSpPr>
            <p:spPr>
              <a:xfrm rot="-5280000" flipH="1">
                <a:off x="5616429" y="369183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31"/>
              <p:cNvCxnSpPr/>
              <p:nvPr/>
            </p:nvCxnSpPr>
            <p:spPr>
              <a:xfrm rot="-5400000" flipH="1">
                <a:off x="5611319" y="38353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31"/>
              <p:cNvCxnSpPr/>
              <p:nvPr/>
            </p:nvCxnSpPr>
            <p:spPr>
              <a:xfrm rot="-5580000" flipH="1">
                <a:off x="5608540" y="397572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31"/>
              <p:cNvCxnSpPr/>
              <p:nvPr/>
            </p:nvCxnSpPr>
            <p:spPr>
              <a:xfrm rot="-5700000" flipH="1">
                <a:off x="5605761" y="41160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31"/>
              <p:cNvCxnSpPr/>
              <p:nvPr/>
            </p:nvCxnSpPr>
            <p:spPr>
              <a:xfrm rot="-5820000" flipH="1">
                <a:off x="5624195" y="425421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31"/>
              <p:cNvCxnSpPr/>
              <p:nvPr/>
            </p:nvCxnSpPr>
            <p:spPr>
              <a:xfrm rot="-5940000" flipH="1">
                <a:off x="5642629" y="439235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31"/>
              <p:cNvCxnSpPr/>
              <p:nvPr/>
            </p:nvCxnSpPr>
            <p:spPr>
              <a:xfrm rot="-6120000" flipH="1">
                <a:off x="5654818" y="453638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31"/>
              <p:cNvCxnSpPr/>
              <p:nvPr/>
            </p:nvCxnSpPr>
            <p:spPr>
              <a:xfrm rot="-6240000" flipH="1">
                <a:off x="5684446" y="467136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31"/>
              <p:cNvCxnSpPr/>
              <p:nvPr/>
            </p:nvCxnSpPr>
            <p:spPr>
              <a:xfrm rot="-6360000" flipH="1">
                <a:off x="5714074" y="480873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31"/>
              <p:cNvCxnSpPr/>
              <p:nvPr/>
            </p:nvCxnSpPr>
            <p:spPr>
              <a:xfrm rot="-6480000" flipH="1">
                <a:off x="5748464" y="49484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31"/>
              <p:cNvCxnSpPr/>
              <p:nvPr/>
            </p:nvCxnSpPr>
            <p:spPr>
              <a:xfrm rot="-6660000" flipH="1">
                <a:off x="5792091" y="507760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31"/>
              <p:cNvCxnSpPr/>
              <p:nvPr/>
            </p:nvCxnSpPr>
            <p:spPr>
              <a:xfrm rot="-6780000" flipH="1">
                <a:off x="5847441" y="52112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31"/>
              <p:cNvCxnSpPr/>
              <p:nvPr/>
            </p:nvCxnSpPr>
            <p:spPr>
              <a:xfrm rot="-6900000" flipH="1">
                <a:off x="5900410" y="534245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31"/>
              <p:cNvCxnSpPr/>
              <p:nvPr/>
            </p:nvCxnSpPr>
            <p:spPr>
              <a:xfrm rot="-7020000" flipH="1">
                <a:off x="5955760" y="547369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354" name="Google Shape;354;p3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7156" r="-1" b="30208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 extrusionOk="0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55" name="Google Shape;355;p31"/>
          <p:cNvSpPr/>
          <p:nvPr/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rgbClr val="DF5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31"/>
          <p:cNvGrpSpPr/>
          <p:nvPr/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357" name="Google Shape;357;p31"/>
            <p:cNvSpPr/>
            <p:nvPr/>
          </p:nvSpPr>
          <p:spPr>
            <a:xfrm>
              <a:off x="5281603" y="104899"/>
              <a:ext cx="6896713" cy="6005491"/>
            </a:xfrm>
            <a:custGeom>
              <a:avLst/>
              <a:gdLst/>
              <a:ahLst/>
              <a:cxnLst/>
              <a:rect l="l" t="t" r="r" b="b"/>
              <a:pathLst>
                <a:path w="6896713" h="6005491" extrusionOk="0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17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8" name="Google Shape;358;p31"/>
            <p:cNvGrpSpPr/>
            <p:nvPr/>
          </p:nvGrpSpPr>
          <p:grpSpPr>
            <a:xfrm>
              <a:off x="5516218" y="331504"/>
              <a:ext cx="6675782" cy="5276654"/>
              <a:chOff x="5516218" y="331504"/>
              <a:chExt cx="6675782" cy="5276654"/>
            </a:xfrm>
          </p:grpSpPr>
          <p:cxnSp>
            <p:nvCxnSpPr>
              <p:cNvPr id="359" name="Google Shape;359;p31"/>
              <p:cNvCxnSpPr/>
              <p:nvPr/>
            </p:nvCxnSpPr>
            <p:spPr>
              <a:xfrm flipH="1">
                <a:off x="9266830" y="33150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31"/>
              <p:cNvCxnSpPr/>
              <p:nvPr/>
            </p:nvCxnSpPr>
            <p:spPr>
              <a:xfrm rot="120000" flipH="1">
                <a:off x="9408861" y="3383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1" name="Google Shape;361;p31"/>
              <p:cNvCxnSpPr/>
              <p:nvPr/>
            </p:nvCxnSpPr>
            <p:spPr>
              <a:xfrm rot="240000" flipH="1">
                <a:off x="9551700" y="34763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31"/>
              <p:cNvCxnSpPr/>
              <p:nvPr/>
            </p:nvCxnSpPr>
            <p:spPr>
              <a:xfrm rot="360000" flipH="1">
                <a:off x="9688748" y="36808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31"/>
              <p:cNvCxnSpPr/>
              <p:nvPr/>
            </p:nvCxnSpPr>
            <p:spPr>
              <a:xfrm rot="540000" flipH="1">
                <a:off x="9824866" y="38922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31"/>
              <p:cNvCxnSpPr/>
              <p:nvPr/>
            </p:nvCxnSpPr>
            <p:spPr>
              <a:xfrm rot="660000" flipH="1">
                <a:off x="9966867" y="41754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31"/>
              <p:cNvCxnSpPr/>
              <p:nvPr/>
            </p:nvCxnSpPr>
            <p:spPr>
              <a:xfrm rot="780000" flipH="1">
                <a:off x="10104425" y="4458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31"/>
              <p:cNvCxnSpPr/>
              <p:nvPr/>
            </p:nvCxnSpPr>
            <p:spPr>
              <a:xfrm rot="900000" flipH="1">
                <a:off x="10240513" y="47948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31"/>
              <p:cNvCxnSpPr/>
              <p:nvPr/>
            </p:nvCxnSpPr>
            <p:spPr>
              <a:xfrm rot="1080000" flipH="1">
                <a:off x="10373882" y="52435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31"/>
              <p:cNvCxnSpPr/>
              <p:nvPr/>
            </p:nvCxnSpPr>
            <p:spPr>
              <a:xfrm rot="1200000" flipH="1">
                <a:off x="10505632" y="5706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31"/>
              <p:cNvCxnSpPr/>
              <p:nvPr/>
            </p:nvCxnSpPr>
            <p:spPr>
              <a:xfrm rot="1320000" flipH="1">
                <a:off x="10637382" y="62134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31"/>
              <p:cNvCxnSpPr/>
              <p:nvPr/>
            </p:nvCxnSpPr>
            <p:spPr>
              <a:xfrm rot="1440000" flipH="1">
                <a:off x="10760965" y="69043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31"/>
              <p:cNvCxnSpPr/>
              <p:nvPr/>
            </p:nvCxnSpPr>
            <p:spPr>
              <a:xfrm rot="1620000" flipH="1">
                <a:off x="10888991" y="7550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31"/>
              <p:cNvCxnSpPr/>
              <p:nvPr/>
            </p:nvCxnSpPr>
            <p:spPr>
              <a:xfrm rot="1740000" flipH="1">
                <a:off x="11010193" y="81974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3" name="Google Shape;373;p31"/>
              <p:cNvCxnSpPr/>
              <p:nvPr/>
            </p:nvCxnSpPr>
            <p:spPr>
              <a:xfrm rot="1860000" flipH="1">
                <a:off x="11129014" y="89566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31"/>
              <p:cNvCxnSpPr/>
              <p:nvPr/>
            </p:nvCxnSpPr>
            <p:spPr>
              <a:xfrm rot="1980000" flipH="1">
                <a:off x="11249872" y="9680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31"/>
              <p:cNvCxnSpPr/>
              <p:nvPr/>
            </p:nvCxnSpPr>
            <p:spPr>
              <a:xfrm rot="2160000" flipH="1">
                <a:off x="11366875" y="104808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31"/>
              <p:cNvCxnSpPr/>
              <p:nvPr/>
            </p:nvCxnSpPr>
            <p:spPr>
              <a:xfrm rot="2280000" flipH="1">
                <a:off x="11474058" y="113152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7" name="Google Shape;377;p31"/>
              <p:cNvCxnSpPr/>
              <p:nvPr/>
            </p:nvCxnSpPr>
            <p:spPr>
              <a:xfrm rot="2400000" flipH="1">
                <a:off x="11583303" y="122179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31"/>
              <p:cNvCxnSpPr/>
              <p:nvPr/>
            </p:nvCxnSpPr>
            <p:spPr>
              <a:xfrm rot="2520000" flipH="1">
                <a:off x="11685344" y="132177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31"/>
              <p:cNvCxnSpPr/>
              <p:nvPr/>
            </p:nvCxnSpPr>
            <p:spPr>
              <a:xfrm rot="2700000" flipH="1">
                <a:off x="11787704" y="141763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31"/>
              <p:cNvCxnSpPr/>
              <p:nvPr/>
            </p:nvCxnSpPr>
            <p:spPr>
              <a:xfrm rot="2820000" flipH="1">
                <a:off x="11880859" y="151793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31"/>
              <p:cNvCxnSpPr/>
              <p:nvPr/>
            </p:nvCxnSpPr>
            <p:spPr>
              <a:xfrm rot="2940000" flipH="1">
                <a:off x="11969252" y="162743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31"/>
              <p:cNvCxnSpPr/>
              <p:nvPr/>
            </p:nvCxnSpPr>
            <p:spPr>
              <a:xfrm rot="3060000" flipH="1">
                <a:off x="12062016" y="173601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31"/>
              <p:cNvCxnSpPr/>
              <p:nvPr/>
            </p:nvCxnSpPr>
            <p:spPr>
              <a:xfrm flipH="1">
                <a:off x="12074680" y="1910249"/>
                <a:ext cx="117320" cy="82912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31"/>
              <p:cNvCxnSpPr/>
              <p:nvPr/>
            </p:nvCxnSpPr>
            <p:spPr>
              <a:xfrm flipH="1">
                <a:off x="12149943" y="2083594"/>
                <a:ext cx="39676" cy="21436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31"/>
              <p:cNvCxnSpPr/>
              <p:nvPr/>
            </p:nvCxnSpPr>
            <p:spPr>
              <a:xfrm rot="-180000" flipH="1">
                <a:off x="9127990" y="33425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31"/>
              <p:cNvCxnSpPr/>
              <p:nvPr/>
            </p:nvCxnSpPr>
            <p:spPr>
              <a:xfrm rot="-300000" flipH="1">
                <a:off x="8987576" y="33663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31"/>
              <p:cNvCxnSpPr/>
              <p:nvPr/>
            </p:nvCxnSpPr>
            <p:spPr>
              <a:xfrm rot="-420000" flipH="1">
                <a:off x="8844859" y="35117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31"/>
              <p:cNvCxnSpPr/>
              <p:nvPr/>
            </p:nvCxnSpPr>
            <p:spPr>
              <a:xfrm rot="-540000" flipH="1">
                <a:off x="8706904" y="3657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31"/>
              <p:cNvCxnSpPr/>
              <p:nvPr/>
            </p:nvCxnSpPr>
            <p:spPr>
              <a:xfrm rot="-720000" flipH="1">
                <a:off x="8568008" y="38789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31"/>
              <p:cNvCxnSpPr/>
              <p:nvPr/>
            </p:nvCxnSpPr>
            <p:spPr>
              <a:xfrm rot="-840000" flipH="1">
                <a:off x="8429112" y="41006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1" name="Google Shape;391;p31"/>
              <p:cNvCxnSpPr/>
              <p:nvPr/>
            </p:nvCxnSpPr>
            <p:spPr>
              <a:xfrm rot="-960000" flipH="1">
                <a:off x="8294968" y="4462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31"/>
              <p:cNvCxnSpPr/>
              <p:nvPr/>
            </p:nvCxnSpPr>
            <p:spPr>
              <a:xfrm rot="-1080000" flipH="1">
                <a:off x="8160824" y="48237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31"/>
              <p:cNvCxnSpPr/>
              <p:nvPr/>
            </p:nvCxnSpPr>
            <p:spPr>
              <a:xfrm rot="-1260000" flipH="1">
                <a:off x="8027689" y="53184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4" name="Google Shape;394;p31"/>
              <p:cNvCxnSpPr/>
              <p:nvPr/>
            </p:nvCxnSpPr>
            <p:spPr>
              <a:xfrm rot="-1380000" flipH="1">
                <a:off x="7894554" y="58132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31"/>
              <p:cNvCxnSpPr/>
              <p:nvPr/>
            </p:nvCxnSpPr>
            <p:spPr>
              <a:xfrm rot="-1500000" flipH="1">
                <a:off x="7761419" y="63079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" name="Google Shape;396;p31"/>
              <p:cNvCxnSpPr/>
              <p:nvPr/>
            </p:nvCxnSpPr>
            <p:spPr>
              <a:xfrm rot="-1620000" flipH="1">
                <a:off x="7636645" y="68980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31"/>
              <p:cNvCxnSpPr/>
              <p:nvPr/>
            </p:nvCxnSpPr>
            <p:spPr>
              <a:xfrm rot="-1800000" flipH="1">
                <a:off x="7511871" y="75119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31"/>
              <p:cNvCxnSpPr/>
              <p:nvPr/>
            </p:nvCxnSpPr>
            <p:spPr>
              <a:xfrm rot="-1920000" flipH="1">
                <a:off x="7387899" y="81977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9" name="Google Shape;399;p31"/>
              <p:cNvCxnSpPr/>
              <p:nvPr/>
            </p:nvCxnSpPr>
            <p:spPr>
              <a:xfrm rot="-2040000" flipH="1">
                <a:off x="7268530" y="89316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0" name="Google Shape;400;p31"/>
              <p:cNvCxnSpPr/>
              <p:nvPr/>
            </p:nvCxnSpPr>
            <p:spPr>
              <a:xfrm rot="-2160000" flipH="1">
                <a:off x="7152030" y="97658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31"/>
              <p:cNvCxnSpPr/>
              <p:nvPr/>
            </p:nvCxnSpPr>
            <p:spPr>
              <a:xfrm rot="-2340000" flipH="1">
                <a:off x="7041695" y="106002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" name="Google Shape;402;p31"/>
              <p:cNvCxnSpPr/>
              <p:nvPr/>
            </p:nvCxnSpPr>
            <p:spPr>
              <a:xfrm rot="-2460000" flipH="1">
                <a:off x="6931360" y="114346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31"/>
              <p:cNvCxnSpPr/>
              <p:nvPr/>
            </p:nvCxnSpPr>
            <p:spPr>
              <a:xfrm rot="-2580000" flipH="1">
                <a:off x="6819070" y="123586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31"/>
              <p:cNvCxnSpPr/>
              <p:nvPr/>
            </p:nvCxnSpPr>
            <p:spPr>
              <a:xfrm rot="-2700000" flipH="1">
                <a:off x="6721359" y="133274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" name="Google Shape;405;p31"/>
              <p:cNvCxnSpPr/>
              <p:nvPr/>
            </p:nvCxnSpPr>
            <p:spPr>
              <a:xfrm rot="-2880000" flipH="1">
                <a:off x="6617467" y="14294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31"/>
              <p:cNvCxnSpPr/>
              <p:nvPr/>
            </p:nvCxnSpPr>
            <p:spPr>
              <a:xfrm rot="-3000000" flipH="1">
                <a:off x="6520032" y="152728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31"/>
              <p:cNvCxnSpPr/>
              <p:nvPr/>
            </p:nvCxnSpPr>
            <p:spPr>
              <a:xfrm rot="-3120000" flipH="1">
                <a:off x="6429579" y="164161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31"/>
              <p:cNvCxnSpPr/>
              <p:nvPr/>
            </p:nvCxnSpPr>
            <p:spPr>
              <a:xfrm rot="-3240000" flipH="1">
                <a:off x="6340532" y="17504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9" name="Google Shape;409;p31"/>
              <p:cNvCxnSpPr/>
              <p:nvPr/>
            </p:nvCxnSpPr>
            <p:spPr>
              <a:xfrm rot="-3420000" flipH="1">
                <a:off x="6261757" y="18601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31"/>
              <p:cNvCxnSpPr/>
              <p:nvPr/>
            </p:nvCxnSpPr>
            <p:spPr>
              <a:xfrm rot="-3540000" flipH="1">
                <a:off x="6184144" y="197961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1" name="Google Shape;411;p31"/>
              <p:cNvCxnSpPr/>
              <p:nvPr/>
            </p:nvCxnSpPr>
            <p:spPr>
              <a:xfrm rot="-3660000" flipH="1">
                <a:off x="6106531" y="209906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2" name="Google Shape;412;p31"/>
              <p:cNvCxnSpPr/>
              <p:nvPr/>
            </p:nvCxnSpPr>
            <p:spPr>
              <a:xfrm rot="-3780000" flipH="1">
                <a:off x="6043206" y="222255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31"/>
              <p:cNvCxnSpPr/>
              <p:nvPr/>
            </p:nvCxnSpPr>
            <p:spPr>
              <a:xfrm rot="-3960000" flipH="1">
                <a:off x="5978913" y="234430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31"/>
              <p:cNvCxnSpPr/>
              <p:nvPr/>
            </p:nvCxnSpPr>
            <p:spPr>
              <a:xfrm rot="-4080000" flipH="1">
                <a:off x="5912438" y="24706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5" name="Google Shape;415;p31"/>
              <p:cNvCxnSpPr/>
              <p:nvPr/>
            </p:nvCxnSpPr>
            <p:spPr>
              <a:xfrm rot="-4200000" flipH="1">
                <a:off x="5858875" y="2600922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31"/>
              <p:cNvCxnSpPr/>
              <p:nvPr/>
            </p:nvCxnSpPr>
            <p:spPr>
              <a:xfrm rot="-4320000" flipH="1">
                <a:off x="5808182" y="273404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31"/>
              <p:cNvCxnSpPr/>
              <p:nvPr/>
            </p:nvCxnSpPr>
            <p:spPr>
              <a:xfrm rot="-4500000" flipH="1">
                <a:off x="5773263" y="286686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31"/>
              <p:cNvCxnSpPr/>
              <p:nvPr/>
            </p:nvCxnSpPr>
            <p:spPr>
              <a:xfrm rot="-4620000" flipH="1">
                <a:off x="5735963" y="300206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31"/>
              <p:cNvCxnSpPr/>
              <p:nvPr/>
            </p:nvCxnSpPr>
            <p:spPr>
              <a:xfrm rot="-4740000" flipH="1">
                <a:off x="5700105" y="313891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0" name="Google Shape;420;p31"/>
              <p:cNvCxnSpPr/>
              <p:nvPr/>
            </p:nvCxnSpPr>
            <p:spPr>
              <a:xfrm rot="-4860000" flipH="1">
                <a:off x="5665939" y="3275489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31"/>
              <p:cNvCxnSpPr/>
              <p:nvPr/>
            </p:nvCxnSpPr>
            <p:spPr>
              <a:xfrm rot="-5040000" flipH="1">
                <a:off x="5644476" y="341425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31"/>
              <p:cNvCxnSpPr/>
              <p:nvPr/>
            </p:nvCxnSpPr>
            <p:spPr>
              <a:xfrm rot="-5160000" flipH="1">
                <a:off x="5626530" y="355462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31"/>
              <p:cNvCxnSpPr/>
              <p:nvPr/>
            </p:nvCxnSpPr>
            <p:spPr>
              <a:xfrm rot="-5280000" flipH="1">
                <a:off x="5616429" y="3691831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31"/>
              <p:cNvCxnSpPr/>
              <p:nvPr/>
            </p:nvCxnSpPr>
            <p:spPr>
              <a:xfrm rot="-5400000" flipH="1">
                <a:off x="5611319" y="38353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31"/>
              <p:cNvCxnSpPr/>
              <p:nvPr/>
            </p:nvCxnSpPr>
            <p:spPr>
              <a:xfrm rot="-5580000" flipH="1">
                <a:off x="5608540" y="3975726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31"/>
              <p:cNvCxnSpPr/>
              <p:nvPr/>
            </p:nvCxnSpPr>
            <p:spPr>
              <a:xfrm rot="-5700000" flipH="1">
                <a:off x="5605761" y="411607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31"/>
              <p:cNvCxnSpPr/>
              <p:nvPr/>
            </p:nvCxnSpPr>
            <p:spPr>
              <a:xfrm rot="-5820000" flipH="1">
                <a:off x="5624195" y="425421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31"/>
              <p:cNvCxnSpPr/>
              <p:nvPr/>
            </p:nvCxnSpPr>
            <p:spPr>
              <a:xfrm rot="-5940000" flipH="1">
                <a:off x="5642629" y="439235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31"/>
              <p:cNvCxnSpPr/>
              <p:nvPr/>
            </p:nvCxnSpPr>
            <p:spPr>
              <a:xfrm rot="-6120000" flipH="1">
                <a:off x="5654818" y="4536385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31"/>
              <p:cNvCxnSpPr/>
              <p:nvPr/>
            </p:nvCxnSpPr>
            <p:spPr>
              <a:xfrm rot="-6240000" flipH="1">
                <a:off x="5684446" y="467136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31"/>
              <p:cNvCxnSpPr/>
              <p:nvPr/>
            </p:nvCxnSpPr>
            <p:spPr>
              <a:xfrm rot="-6360000" flipH="1">
                <a:off x="5714074" y="4808730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31"/>
              <p:cNvCxnSpPr/>
              <p:nvPr/>
            </p:nvCxnSpPr>
            <p:spPr>
              <a:xfrm rot="-6480000" flipH="1">
                <a:off x="5748464" y="4948474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31"/>
              <p:cNvCxnSpPr/>
              <p:nvPr/>
            </p:nvCxnSpPr>
            <p:spPr>
              <a:xfrm rot="-6660000" flipH="1">
                <a:off x="5792091" y="5077607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31"/>
              <p:cNvCxnSpPr/>
              <p:nvPr/>
            </p:nvCxnSpPr>
            <p:spPr>
              <a:xfrm rot="-6780000" flipH="1">
                <a:off x="5847441" y="521122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31"/>
              <p:cNvCxnSpPr/>
              <p:nvPr/>
            </p:nvCxnSpPr>
            <p:spPr>
              <a:xfrm rot="-6900000" flipH="1">
                <a:off x="5900410" y="5342458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31"/>
              <p:cNvCxnSpPr/>
              <p:nvPr/>
            </p:nvCxnSpPr>
            <p:spPr>
              <a:xfrm rot="-7020000" flipH="1">
                <a:off x="5955760" y="5473693"/>
                <a:ext cx="3394" cy="18288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FFFF">
                    <a:alpha val="29019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437" name="Google Shape;437;p31"/>
          <p:cNvPicPr preferRelativeResize="0"/>
          <p:nvPr/>
        </p:nvPicPr>
        <p:blipFill rotWithShape="1">
          <a:blip r:embed="rId6">
            <a:alphaModFix/>
          </a:blip>
          <a:srcRect r="36193" b="-1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 extrusionOk="0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38" name="Google Shape;438;p31"/>
          <p:cNvSpPr txBox="1"/>
          <p:nvPr/>
        </p:nvSpPr>
        <p:spPr>
          <a:xfrm>
            <a:off x="5169450" y="3211047"/>
            <a:ext cx="6609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4000" b="1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3</a:t>
            </a: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PEARSON  PAGES 146-147(on next slide or online at Pearson)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Widescreen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Calibri</vt:lpstr>
      <vt:lpstr>Arial</vt:lpstr>
      <vt:lpstr>Celestial</vt:lpstr>
      <vt:lpstr>Celestial</vt:lpstr>
      <vt:lpstr>PowerPoint Presentation</vt:lpstr>
      <vt:lpstr>HISTORY TERM 3 WEEK ONE   </vt:lpstr>
      <vt:lpstr>YOUR WORKBOOK </vt:lpstr>
      <vt:lpstr>PowerPoint Presentation</vt:lpstr>
      <vt:lpstr>YEAR 7 HUMANITIES :  SEMESTER 2 HISTORY                      MARY’S  HISTORY  WORKBOOK </vt:lpstr>
      <vt:lpstr>HERO TRAILER</vt:lpstr>
      <vt:lpstr>ANCIENT CHINA</vt:lpstr>
      <vt:lpstr>WE WILL BE LOOKING AT THE FOLLOWING OVER THE NEXT FEW WEEKS.</vt:lpstr>
      <vt:lpstr>PowerPoint Presentation</vt:lpstr>
      <vt:lpstr>PowerPoint Presentation</vt:lpstr>
      <vt:lpstr>PowerPoint Presentation</vt:lpstr>
      <vt:lpstr>PowerPoint Presentation</vt:lpstr>
      <vt:lpstr>THE YANGZI  AND   YELLOW RIVERS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2022-06-06T11:38:49Z</dcterms:modified>
</cp:coreProperties>
</file>